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diagrams/data14.xml" ContentType="application/vnd.openxmlformats-officedocument.drawingml.diagramData+xml"/>
  <Override PartName="/ppt/diagrams/data12.xml" ContentType="application/vnd.openxmlformats-officedocument.drawingml.diagramData+xml"/>
  <Override PartName="/ppt/diagrams/data13.xml" ContentType="application/vnd.openxmlformats-officedocument.drawingml.diagramData+xml"/>
  <Override PartName="/ppt/diagrams/data16.xml" ContentType="application/vnd.openxmlformats-officedocument.drawingml.diagramData+xml"/>
  <Override PartName="/ppt/diagrams/data17.xml" ContentType="application/vnd.openxmlformats-officedocument.drawingml.diagramData+xml"/>
  <Override PartName="/ppt/diagrams/data15.xml" ContentType="application/vnd.openxmlformats-officedocument.drawingml.diagramData+xml"/>
  <Override PartName="/ppt/diagrams/data10.xml" ContentType="application/vnd.openxmlformats-officedocument.drawingml.diagramData+xml"/>
  <Override PartName="/ppt/diagrams/data9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diagrams/data8.xml" ContentType="application/vnd.openxmlformats-officedocument.drawingml.diagramData+xml"/>
  <Override PartName="/ppt/diagrams/data1.xml" ContentType="application/vnd.openxmlformats-officedocument.drawingml.diagramData+xml"/>
  <Override PartName="/ppt/diagrams/data11.xml" ContentType="application/vnd.openxmlformats-officedocument.drawingml.diagramData+xml"/>
  <Override PartName="/ppt/slides/slide12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3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17.xml" ContentType="application/vnd.openxmlformats-officedocument.presentationml.slide+xml"/>
  <Override PartName="/ppt/slides/slide1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s/slide3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Layouts/slideLayout13.xml" ContentType="application/vnd.openxmlformats-officedocument.presentationml.slideLayout+xml"/>
  <Override PartName="/ppt/notesSlides/notesSlide20.xml" ContentType="application/vnd.openxmlformats-officedocument.presentationml.notesSlide+xml"/>
  <Override PartName="/ppt/notesSlides/notesSlide19.xml" ContentType="application/vnd.openxmlformats-officedocument.presentationml.notesSlide+xml"/>
  <Override PartName="/ppt/slideLayouts/slideLayout12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notesSlides/notesSlide15.xml" ContentType="application/vnd.openxmlformats-officedocument.presentationml.notesSlide+xml"/>
  <Override PartName="/ppt/notesSlides/notesSlide18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3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2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0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20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colors12.xml" ContentType="application/vnd.openxmlformats-officedocument.drawingml.diagramColors+xml"/>
  <Override PartName="/ppt/diagrams/quickStyle5.xml" ContentType="application/vnd.openxmlformats-officedocument.drawingml.diagramStyle+xml"/>
  <Override PartName="/ppt/diagrams/colors4.xml" ContentType="application/vnd.openxmlformats-officedocument.drawingml.diagramColors+xml"/>
  <Override PartName="/ppt/diagrams/colors5.xml" ContentType="application/vnd.openxmlformats-officedocument.drawingml.diagramColors+xml"/>
  <Override PartName="/ppt/diagrams/layout5.xml" ContentType="application/vnd.openxmlformats-officedocument.drawingml.diagramLayout+xml"/>
  <Override PartName="/ppt/diagrams/layout6.xml" ContentType="application/vnd.openxmlformats-officedocument.drawingml.diagramLayout+xml"/>
  <Override PartName="/ppt/diagrams/layout4.xml" ContentType="application/vnd.openxmlformats-officedocument.drawingml.diagramLayout+xml"/>
  <Override PartName="/ppt/diagrams/layout1.xml" ContentType="application/vnd.openxmlformats-officedocument.drawingml.diagramLayout+xml"/>
  <Override PartName="/ppt/theme/theme3.xml" ContentType="application/vnd.openxmlformats-officedocument.theme+xml"/>
  <Override PartName="/ppt/theme/theme2.xml" ContentType="application/vnd.openxmlformats-officedocument.theme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layout2.xml" ContentType="application/vnd.openxmlformats-officedocument.drawingml.diagramLayout+xml"/>
  <Override PartName="/ppt/diagrams/colors3.xml" ContentType="application/vnd.openxmlformats-officedocument.drawingml.diagramColors+xml"/>
  <Override PartName="/ppt/diagrams/quickStyle3.xml" ContentType="application/vnd.openxmlformats-officedocument.drawingml.diagramStyle+xml"/>
  <Override PartName="/ppt/diagrams/layout3.xml" ContentType="application/vnd.openxmlformats-officedocument.drawingml.diagramLayout+xml"/>
  <Override PartName="/ppt/diagrams/colors2.xml" ContentType="application/vnd.openxmlformats-officedocument.drawingml.diagramColors+xml"/>
  <Override PartName="/ppt/diagrams/quickStyle2.xml" ContentType="application/vnd.openxmlformats-officedocument.drawingml.diagramStyle+xml"/>
  <Override PartName="/ppt/diagrams/quickStyle4.xml" ContentType="application/vnd.openxmlformats-officedocument.drawingml.diagramStyle+xml"/>
  <Override PartName="/ppt/diagrams/quickStyle7.xml" ContentType="application/vnd.openxmlformats-officedocument.drawingml.diagramStyle+xml"/>
  <Override PartName="/ppt/diagrams/quickStyle6.xml" ContentType="application/vnd.openxmlformats-officedocument.drawingml.diagramStyle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notesMasters/notesMaster1.xml" ContentType="application/vnd.openxmlformats-officedocument.presentationml.notesMaster+xml"/>
  <Override PartName="/ppt/diagrams/layout17.xml" ContentType="application/vnd.openxmlformats-officedocument.drawingml.diagramLayout+xml"/>
  <Override PartName="/ppt/diagrams/layout15.xml" ContentType="application/vnd.openxmlformats-officedocument.drawingml.diagramLayout+xml"/>
  <Override PartName="/ppt/diagrams/layout12.xml" ContentType="application/vnd.openxmlformats-officedocument.drawingml.diagramLayout+xml"/>
  <Override PartName="/ppt/diagrams/colors14.xml" ContentType="application/vnd.openxmlformats-officedocument.drawingml.diagramColors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quickStyle12.xml" ContentType="application/vnd.openxmlformats-officedocument.drawingml.diagramStyle+xml"/>
  <Override PartName="/ppt/theme/theme1.xml" ContentType="application/vnd.openxmlformats-officedocument.theme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quickStyle17.xml" ContentType="application/vnd.openxmlformats-officedocument.drawingml.diagramStyle+xml"/>
  <Override PartName="/ppt/diagrams/colors11.xml" ContentType="application/vnd.openxmlformats-officedocument.drawingml.diagramColors+xml"/>
  <Override PartName="/ppt/diagrams/quickStyle9.xml" ContentType="application/vnd.openxmlformats-officedocument.drawingml.diagramStyle+xml"/>
  <Override PartName="/ppt/diagrams/layout9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8.xml" ContentType="application/vnd.openxmlformats-officedocument.drawingml.diagramStyle+xml"/>
  <Override PartName="/ppt/diagrams/layout8.xml" ContentType="application/vnd.openxmlformats-officedocument.drawingml.diagramLayout+xml"/>
  <Override PartName="/ppt/diagrams/colors7.xml" ContentType="application/vnd.openxmlformats-officedocument.drawingml.diagramColors+xml"/>
  <Override PartName="/ppt/diagrams/layout7.xml" ContentType="application/vnd.openxmlformats-officedocument.drawingml.diagramLayout+xml"/>
  <Override PartName="/ppt/diagrams/colors6.xml" ContentType="application/vnd.openxmlformats-officedocument.drawingml.diagramColors+xml"/>
  <Override PartName="/ppt/diagrams/colors9.xml" ContentType="application/vnd.openxmlformats-officedocument.drawingml.diagramColors+xml"/>
  <Override PartName="/ppt/diagrams/colors17.xml" ContentType="application/vnd.openxmlformats-officedocument.drawingml.diagramColors+xml"/>
  <Override PartName="/ppt/diagrams/layout10.xml" ContentType="application/vnd.openxmlformats-officedocument.drawingml.diagramLayout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0.xml" ContentType="application/vnd.openxmlformats-officedocument.drawingml.diagramColors+xml"/>
  <Override PartName="/ppt/diagrams/quickStyle10.xml" ContentType="application/vnd.openxmlformats-officedocument.drawingml.diagramStyl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4.xml" ContentType="application/vnd.openxmlformats-officedocument.customXml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5.xml" ContentType="application/vnd.openxmlformats-officedocument.customXmlProperties+xml"/>
  <Override PartName="/docProps/custom.xml" ContentType="application/vnd.openxmlformats-officedocument.custom-properties+xml"/>
  <Override PartName="/customXml/itemProps6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24"/>
  </p:notesMasterIdLst>
  <p:sldIdLst>
    <p:sldId id="256" r:id="rId3"/>
    <p:sldId id="257" r:id="rId4"/>
    <p:sldId id="312" r:id="rId5"/>
    <p:sldId id="313" r:id="rId6"/>
    <p:sldId id="314" r:id="rId7"/>
    <p:sldId id="315" r:id="rId8"/>
    <p:sldId id="258" r:id="rId9"/>
    <p:sldId id="320" r:id="rId10"/>
    <p:sldId id="294" r:id="rId11"/>
    <p:sldId id="318" r:id="rId12"/>
    <p:sldId id="305" r:id="rId13"/>
    <p:sldId id="296" r:id="rId14"/>
    <p:sldId id="321" r:id="rId15"/>
    <p:sldId id="301" r:id="rId16"/>
    <p:sldId id="311" r:id="rId17"/>
    <p:sldId id="307" r:id="rId18"/>
    <p:sldId id="299" r:id="rId19"/>
    <p:sldId id="288" r:id="rId20"/>
    <p:sldId id="306" r:id="rId21"/>
    <p:sldId id="319" r:id="rId22"/>
    <p:sldId id="291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86DC"/>
    <a:srgbClr val="FBCFE9"/>
    <a:srgbClr val="F7D3F2"/>
    <a:srgbClr val="27E14A"/>
    <a:srgbClr val="0000CC"/>
    <a:srgbClr val="003366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61" autoAdjust="0"/>
    <p:restoredTop sz="94660"/>
  </p:normalViewPr>
  <p:slideViewPr>
    <p:cSldViewPr>
      <p:cViewPr varScale="1">
        <p:scale>
          <a:sx n="70" d="100"/>
          <a:sy n="70" d="100"/>
        </p:scale>
        <p:origin x="-12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customXml" Target="../customXml/item6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33" Type="http://schemas.openxmlformats.org/officeDocument/2006/relationships/customXml" Target="../customXml/item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32" Type="http://schemas.openxmlformats.org/officeDocument/2006/relationships/customXml" Target="../customXml/item4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ustomXml" Target="../customXml/item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openxmlformats.org/officeDocument/2006/relationships/customXml" Target="../customXml/item2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A240F6-54E5-4555-8B6E-9099E2F5D4C4}" type="doc">
      <dgm:prSet loTypeId="urn:microsoft.com/office/officeart/2005/8/layout/cycle7" loCatId="cycle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es-CO"/>
        </a:p>
      </dgm:t>
    </dgm:pt>
    <dgm:pt modelId="{759AF7F3-17FD-43EC-9840-C05ECE0B59C1}">
      <dgm:prSet phldrT="[Texto]"/>
      <dgm:spPr/>
      <dgm:t>
        <a:bodyPr/>
        <a:lstStyle/>
        <a:p>
          <a:r>
            <a:rPr lang="es-CO" dirty="0" smtClean="0"/>
            <a:t>PUBLICO</a:t>
          </a:r>
          <a:endParaRPr lang="es-CO" dirty="0"/>
        </a:p>
      </dgm:t>
    </dgm:pt>
    <dgm:pt modelId="{0CB72B4A-58AE-4AF9-9E65-12D9960E9744}" type="parTrans" cxnId="{C5A6F4A7-CDCF-44DD-B646-F8DDD865E40F}">
      <dgm:prSet/>
      <dgm:spPr/>
      <dgm:t>
        <a:bodyPr/>
        <a:lstStyle/>
        <a:p>
          <a:endParaRPr lang="es-CO"/>
        </a:p>
      </dgm:t>
    </dgm:pt>
    <dgm:pt modelId="{C2F5C785-0FCC-4AD7-B7DA-43BF238EC06C}" type="sibTrans" cxnId="{C5A6F4A7-CDCF-44DD-B646-F8DDD865E40F}">
      <dgm:prSet/>
      <dgm:spPr/>
      <dgm:t>
        <a:bodyPr/>
        <a:lstStyle/>
        <a:p>
          <a:endParaRPr lang="es-CO"/>
        </a:p>
      </dgm:t>
    </dgm:pt>
    <dgm:pt modelId="{85F42D3A-2903-40B7-8A31-8D787FED3EDC}">
      <dgm:prSet phldrT="[Texto]"/>
      <dgm:spPr/>
      <dgm:t>
        <a:bodyPr/>
        <a:lstStyle/>
        <a:p>
          <a:r>
            <a:rPr lang="es-CO" smtClean="0"/>
            <a:t>ACADEMIA</a:t>
          </a:r>
          <a:endParaRPr lang="es-CO" dirty="0"/>
        </a:p>
      </dgm:t>
    </dgm:pt>
    <dgm:pt modelId="{3F645B8B-0D2B-4EDF-862E-60F3EBFF0F7C}" type="parTrans" cxnId="{A12BA957-0787-4CE6-A34C-E72B1D6A84B4}">
      <dgm:prSet/>
      <dgm:spPr/>
      <dgm:t>
        <a:bodyPr/>
        <a:lstStyle/>
        <a:p>
          <a:endParaRPr lang="es-CO"/>
        </a:p>
      </dgm:t>
    </dgm:pt>
    <dgm:pt modelId="{5A6F100D-0AE6-4322-BABD-4CDD8C30D4DC}" type="sibTrans" cxnId="{A12BA957-0787-4CE6-A34C-E72B1D6A84B4}">
      <dgm:prSet/>
      <dgm:spPr/>
      <dgm:t>
        <a:bodyPr/>
        <a:lstStyle/>
        <a:p>
          <a:endParaRPr lang="es-CO"/>
        </a:p>
      </dgm:t>
    </dgm:pt>
    <dgm:pt modelId="{13078D9B-2F4E-4087-B799-50645CB1BD43}">
      <dgm:prSet phldrT="[Texto]"/>
      <dgm:spPr/>
      <dgm:t>
        <a:bodyPr/>
        <a:lstStyle/>
        <a:p>
          <a:r>
            <a:rPr lang="es-CO" smtClean="0"/>
            <a:t>PRIVADO</a:t>
          </a:r>
          <a:endParaRPr lang="es-CO" dirty="0"/>
        </a:p>
      </dgm:t>
    </dgm:pt>
    <dgm:pt modelId="{F8553C9E-5CBA-445A-A8E1-86EEABD71F15}" type="parTrans" cxnId="{CC651306-173C-407E-861E-C34F7F820F7E}">
      <dgm:prSet/>
      <dgm:spPr/>
      <dgm:t>
        <a:bodyPr/>
        <a:lstStyle/>
        <a:p>
          <a:endParaRPr lang="es-CO"/>
        </a:p>
      </dgm:t>
    </dgm:pt>
    <dgm:pt modelId="{76F01BCD-6930-40A4-9740-EEC38AA2259E}" type="sibTrans" cxnId="{CC651306-173C-407E-861E-C34F7F820F7E}">
      <dgm:prSet/>
      <dgm:spPr/>
      <dgm:t>
        <a:bodyPr/>
        <a:lstStyle/>
        <a:p>
          <a:endParaRPr lang="es-CO"/>
        </a:p>
      </dgm:t>
    </dgm:pt>
    <dgm:pt modelId="{A206AE13-E039-46D3-83A2-381FAE818AAB}" type="pres">
      <dgm:prSet presAssocID="{ECA240F6-54E5-4555-8B6E-9099E2F5D4C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2CA465B8-C48B-4693-9CE9-6B1408AB2F85}" type="pres">
      <dgm:prSet presAssocID="{759AF7F3-17FD-43EC-9840-C05ECE0B59C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18ECB14-DC22-40D9-8B26-FE42415A182E}" type="pres">
      <dgm:prSet presAssocID="{C2F5C785-0FCC-4AD7-B7DA-43BF238EC06C}" presName="sibTrans" presStyleLbl="sibTrans2D1" presStyleIdx="0" presStyleCnt="3" custLinFactNeighborX="66535" custLinFactNeighborY="-54027"/>
      <dgm:spPr/>
      <dgm:t>
        <a:bodyPr/>
        <a:lstStyle/>
        <a:p>
          <a:endParaRPr lang="es-CO"/>
        </a:p>
      </dgm:t>
    </dgm:pt>
    <dgm:pt modelId="{2782670D-3A07-41C5-880E-979A122C098D}" type="pres">
      <dgm:prSet presAssocID="{C2F5C785-0FCC-4AD7-B7DA-43BF238EC06C}" presName="connectorText" presStyleLbl="sibTrans2D1" presStyleIdx="0" presStyleCnt="3"/>
      <dgm:spPr/>
      <dgm:t>
        <a:bodyPr/>
        <a:lstStyle/>
        <a:p>
          <a:endParaRPr lang="es-CO"/>
        </a:p>
      </dgm:t>
    </dgm:pt>
    <dgm:pt modelId="{A505CA85-6E35-4174-847D-DF5D947BCEB6}" type="pres">
      <dgm:prSet presAssocID="{85F42D3A-2903-40B7-8A31-8D787FED3ED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62183E2-EB7A-4D43-831F-5FD09C7493FE}" type="pres">
      <dgm:prSet presAssocID="{5A6F100D-0AE6-4322-BABD-4CDD8C30D4DC}" presName="sibTrans" presStyleLbl="sibTrans2D1" presStyleIdx="1" presStyleCnt="3"/>
      <dgm:spPr/>
      <dgm:t>
        <a:bodyPr/>
        <a:lstStyle/>
        <a:p>
          <a:endParaRPr lang="es-CO"/>
        </a:p>
      </dgm:t>
    </dgm:pt>
    <dgm:pt modelId="{96819309-CA74-4F2E-8884-265B7AD1AE05}" type="pres">
      <dgm:prSet presAssocID="{5A6F100D-0AE6-4322-BABD-4CDD8C30D4DC}" presName="connectorText" presStyleLbl="sibTrans2D1" presStyleIdx="1" presStyleCnt="3"/>
      <dgm:spPr/>
      <dgm:t>
        <a:bodyPr/>
        <a:lstStyle/>
        <a:p>
          <a:endParaRPr lang="es-CO"/>
        </a:p>
      </dgm:t>
    </dgm:pt>
    <dgm:pt modelId="{A0FFB7DB-BEBD-49C7-8D81-765A5F9A6FFF}" type="pres">
      <dgm:prSet presAssocID="{13078D9B-2F4E-4087-B799-50645CB1BD4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75F0909-E45E-4C7B-8AB0-DA360673E299}" type="pres">
      <dgm:prSet presAssocID="{76F01BCD-6930-40A4-9740-EEC38AA2259E}" presName="sibTrans" presStyleLbl="sibTrans2D1" presStyleIdx="2" presStyleCnt="3" custLinFactNeighborX="-66535" custLinFactNeighborY="-61161" custRadScaleRad="211678" custRadScaleInc="-2147483648"/>
      <dgm:spPr/>
      <dgm:t>
        <a:bodyPr/>
        <a:lstStyle/>
        <a:p>
          <a:endParaRPr lang="es-CO"/>
        </a:p>
      </dgm:t>
    </dgm:pt>
    <dgm:pt modelId="{1841CDA1-060D-40C7-9248-74F0D22AD125}" type="pres">
      <dgm:prSet presAssocID="{76F01BCD-6930-40A4-9740-EEC38AA2259E}" presName="connectorText" presStyleLbl="sibTrans2D1" presStyleIdx="2" presStyleCnt="3"/>
      <dgm:spPr/>
      <dgm:t>
        <a:bodyPr/>
        <a:lstStyle/>
        <a:p>
          <a:endParaRPr lang="es-CO"/>
        </a:p>
      </dgm:t>
    </dgm:pt>
  </dgm:ptLst>
  <dgm:cxnLst>
    <dgm:cxn modelId="{47BE22CC-B387-42ED-A80C-E9F0CC694EEF}" type="presOf" srcId="{759AF7F3-17FD-43EC-9840-C05ECE0B59C1}" destId="{2CA465B8-C48B-4693-9CE9-6B1408AB2F85}" srcOrd="0" destOrd="0" presId="urn:microsoft.com/office/officeart/2005/8/layout/cycle7"/>
    <dgm:cxn modelId="{92100544-2FA3-457D-B7F1-0D1E63A7119B}" type="presOf" srcId="{76F01BCD-6930-40A4-9740-EEC38AA2259E}" destId="{675F0909-E45E-4C7B-8AB0-DA360673E299}" srcOrd="0" destOrd="0" presId="urn:microsoft.com/office/officeart/2005/8/layout/cycle7"/>
    <dgm:cxn modelId="{7A922A21-E512-4270-9629-49A760E33039}" type="presOf" srcId="{5A6F100D-0AE6-4322-BABD-4CDD8C30D4DC}" destId="{862183E2-EB7A-4D43-831F-5FD09C7493FE}" srcOrd="0" destOrd="0" presId="urn:microsoft.com/office/officeart/2005/8/layout/cycle7"/>
    <dgm:cxn modelId="{C5A6F4A7-CDCF-44DD-B646-F8DDD865E40F}" srcId="{ECA240F6-54E5-4555-8B6E-9099E2F5D4C4}" destId="{759AF7F3-17FD-43EC-9840-C05ECE0B59C1}" srcOrd="0" destOrd="0" parTransId="{0CB72B4A-58AE-4AF9-9E65-12D9960E9744}" sibTransId="{C2F5C785-0FCC-4AD7-B7DA-43BF238EC06C}"/>
    <dgm:cxn modelId="{B35EBC44-FBAE-41FB-A159-8F38B1281EA8}" type="presOf" srcId="{76F01BCD-6930-40A4-9740-EEC38AA2259E}" destId="{1841CDA1-060D-40C7-9248-74F0D22AD125}" srcOrd="1" destOrd="0" presId="urn:microsoft.com/office/officeart/2005/8/layout/cycle7"/>
    <dgm:cxn modelId="{443B99AF-5D90-4512-8EFF-EA33142A30AF}" type="presOf" srcId="{13078D9B-2F4E-4087-B799-50645CB1BD43}" destId="{A0FFB7DB-BEBD-49C7-8D81-765A5F9A6FFF}" srcOrd="0" destOrd="0" presId="urn:microsoft.com/office/officeart/2005/8/layout/cycle7"/>
    <dgm:cxn modelId="{BDB2CCDA-9678-4EBB-B685-183B70504E5E}" type="presOf" srcId="{85F42D3A-2903-40B7-8A31-8D787FED3EDC}" destId="{A505CA85-6E35-4174-847D-DF5D947BCEB6}" srcOrd="0" destOrd="0" presId="urn:microsoft.com/office/officeart/2005/8/layout/cycle7"/>
    <dgm:cxn modelId="{A12BA957-0787-4CE6-A34C-E72B1D6A84B4}" srcId="{ECA240F6-54E5-4555-8B6E-9099E2F5D4C4}" destId="{85F42D3A-2903-40B7-8A31-8D787FED3EDC}" srcOrd="1" destOrd="0" parTransId="{3F645B8B-0D2B-4EDF-862E-60F3EBFF0F7C}" sibTransId="{5A6F100D-0AE6-4322-BABD-4CDD8C30D4DC}"/>
    <dgm:cxn modelId="{CC651306-173C-407E-861E-C34F7F820F7E}" srcId="{ECA240F6-54E5-4555-8B6E-9099E2F5D4C4}" destId="{13078D9B-2F4E-4087-B799-50645CB1BD43}" srcOrd="2" destOrd="0" parTransId="{F8553C9E-5CBA-445A-A8E1-86EEABD71F15}" sibTransId="{76F01BCD-6930-40A4-9740-EEC38AA2259E}"/>
    <dgm:cxn modelId="{73A14DDF-CB70-41E4-938B-FAA47B4B4ABF}" type="presOf" srcId="{5A6F100D-0AE6-4322-BABD-4CDD8C30D4DC}" destId="{96819309-CA74-4F2E-8884-265B7AD1AE05}" srcOrd="1" destOrd="0" presId="urn:microsoft.com/office/officeart/2005/8/layout/cycle7"/>
    <dgm:cxn modelId="{CC7BB147-5A5B-4150-BC79-D08383D0113F}" type="presOf" srcId="{ECA240F6-54E5-4555-8B6E-9099E2F5D4C4}" destId="{A206AE13-E039-46D3-83A2-381FAE818AAB}" srcOrd="0" destOrd="0" presId="urn:microsoft.com/office/officeart/2005/8/layout/cycle7"/>
    <dgm:cxn modelId="{74C313FA-F7CE-45C8-BBDE-102EC0332340}" type="presOf" srcId="{C2F5C785-0FCC-4AD7-B7DA-43BF238EC06C}" destId="{2782670D-3A07-41C5-880E-979A122C098D}" srcOrd="1" destOrd="0" presId="urn:microsoft.com/office/officeart/2005/8/layout/cycle7"/>
    <dgm:cxn modelId="{8933562C-C5B5-4925-B727-B744596ABB3C}" type="presOf" srcId="{C2F5C785-0FCC-4AD7-B7DA-43BF238EC06C}" destId="{B18ECB14-DC22-40D9-8B26-FE42415A182E}" srcOrd="0" destOrd="0" presId="urn:microsoft.com/office/officeart/2005/8/layout/cycle7"/>
    <dgm:cxn modelId="{2655BEBE-50DD-44FA-9A37-11ACD20F65A2}" type="presParOf" srcId="{A206AE13-E039-46D3-83A2-381FAE818AAB}" destId="{2CA465B8-C48B-4693-9CE9-6B1408AB2F85}" srcOrd="0" destOrd="0" presId="urn:microsoft.com/office/officeart/2005/8/layout/cycle7"/>
    <dgm:cxn modelId="{3A494170-ADF0-47F5-B1E3-EA3F7316D8F8}" type="presParOf" srcId="{A206AE13-E039-46D3-83A2-381FAE818AAB}" destId="{B18ECB14-DC22-40D9-8B26-FE42415A182E}" srcOrd="1" destOrd="0" presId="urn:microsoft.com/office/officeart/2005/8/layout/cycle7"/>
    <dgm:cxn modelId="{F3DA1721-CA3E-43EE-8990-97389917B7F2}" type="presParOf" srcId="{B18ECB14-DC22-40D9-8B26-FE42415A182E}" destId="{2782670D-3A07-41C5-880E-979A122C098D}" srcOrd="0" destOrd="0" presId="urn:microsoft.com/office/officeart/2005/8/layout/cycle7"/>
    <dgm:cxn modelId="{9FBF49C0-7CBC-4AF2-8398-AF3E010ABC16}" type="presParOf" srcId="{A206AE13-E039-46D3-83A2-381FAE818AAB}" destId="{A505CA85-6E35-4174-847D-DF5D947BCEB6}" srcOrd="2" destOrd="0" presId="urn:microsoft.com/office/officeart/2005/8/layout/cycle7"/>
    <dgm:cxn modelId="{67DA2C28-171E-43B6-B67C-A755E049790F}" type="presParOf" srcId="{A206AE13-E039-46D3-83A2-381FAE818AAB}" destId="{862183E2-EB7A-4D43-831F-5FD09C7493FE}" srcOrd="3" destOrd="0" presId="urn:microsoft.com/office/officeart/2005/8/layout/cycle7"/>
    <dgm:cxn modelId="{623D286B-A4F5-41C0-8B0D-C03DADC55C11}" type="presParOf" srcId="{862183E2-EB7A-4D43-831F-5FD09C7493FE}" destId="{96819309-CA74-4F2E-8884-265B7AD1AE05}" srcOrd="0" destOrd="0" presId="urn:microsoft.com/office/officeart/2005/8/layout/cycle7"/>
    <dgm:cxn modelId="{20ADFAD4-4D06-4996-886D-3AFD50A804F0}" type="presParOf" srcId="{A206AE13-E039-46D3-83A2-381FAE818AAB}" destId="{A0FFB7DB-BEBD-49C7-8D81-765A5F9A6FFF}" srcOrd="4" destOrd="0" presId="urn:microsoft.com/office/officeart/2005/8/layout/cycle7"/>
    <dgm:cxn modelId="{0D674949-6E0D-4886-AB98-87D48B61BFB2}" type="presParOf" srcId="{A206AE13-E039-46D3-83A2-381FAE818AAB}" destId="{675F0909-E45E-4C7B-8AB0-DA360673E299}" srcOrd="5" destOrd="0" presId="urn:microsoft.com/office/officeart/2005/8/layout/cycle7"/>
    <dgm:cxn modelId="{71DA142F-E6E6-426D-9D04-1F1DBD8CC872}" type="presParOf" srcId="{675F0909-E45E-4C7B-8AB0-DA360673E299}" destId="{1841CDA1-060D-40C7-9248-74F0D22AD125}" srcOrd="0" destOrd="0" presId="urn:microsoft.com/office/officeart/2005/8/layout/cycle7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151CD7E-BC5B-4639-9DB5-E955A4EB58A3}" type="doc">
      <dgm:prSet loTypeId="urn:microsoft.com/office/officeart/2005/8/layout/list1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s-CO"/>
        </a:p>
      </dgm:t>
    </dgm:pt>
    <dgm:pt modelId="{170B2598-DC6D-4B31-AA7E-21330A420B7A}">
      <dgm:prSet phldrT="[Texto]"/>
      <dgm:spPr/>
      <dgm:t>
        <a:bodyPr/>
        <a:lstStyle/>
        <a:p>
          <a:r>
            <a:rPr lang="es-CO" dirty="0" smtClean="0"/>
            <a:t>Soporte para identificar:</a:t>
          </a:r>
          <a:endParaRPr lang="es-CO" dirty="0"/>
        </a:p>
      </dgm:t>
    </dgm:pt>
    <dgm:pt modelId="{579E7E7B-7165-4325-9996-42C64440EAF9}" type="parTrans" cxnId="{DE7D9067-EFE1-4C49-9083-3D661FA9B70B}">
      <dgm:prSet/>
      <dgm:spPr/>
      <dgm:t>
        <a:bodyPr/>
        <a:lstStyle/>
        <a:p>
          <a:endParaRPr lang="es-CO"/>
        </a:p>
      </dgm:t>
    </dgm:pt>
    <dgm:pt modelId="{EDB16C0E-ED02-4FBD-9EFE-1A4455CAEA74}" type="sibTrans" cxnId="{DE7D9067-EFE1-4C49-9083-3D661FA9B70B}">
      <dgm:prSet/>
      <dgm:spPr/>
      <dgm:t>
        <a:bodyPr/>
        <a:lstStyle/>
        <a:p>
          <a:endParaRPr lang="es-CO"/>
        </a:p>
      </dgm:t>
    </dgm:pt>
    <dgm:pt modelId="{23198967-6B31-4FED-BF39-B4F97BEF39E0}">
      <dgm:prSet/>
      <dgm:spPr/>
      <dgm:t>
        <a:bodyPr/>
        <a:lstStyle/>
        <a:p>
          <a:r>
            <a:rPr lang="es-CO" dirty="0" smtClean="0"/>
            <a:t>Buenas practicas de manera real por región y por cultura </a:t>
          </a:r>
        </a:p>
      </dgm:t>
    </dgm:pt>
    <dgm:pt modelId="{7C727A3E-1C9A-4139-A0D0-287DE1EE0429}" type="parTrans" cxnId="{A5288ADD-8D15-4770-A72B-934023462E7C}">
      <dgm:prSet/>
      <dgm:spPr/>
      <dgm:t>
        <a:bodyPr/>
        <a:lstStyle/>
        <a:p>
          <a:endParaRPr lang="es-CO"/>
        </a:p>
      </dgm:t>
    </dgm:pt>
    <dgm:pt modelId="{A5B287B5-900D-41A6-989F-F6749236CA6E}" type="sibTrans" cxnId="{A5288ADD-8D15-4770-A72B-934023462E7C}">
      <dgm:prSet/>
      <dgm:spPr/>
      <dgm:t>
        <a:bodyPr/>
        <a:lstStyle/>
        <a:p>
          <a:endParaRPr lang="es-CO"/>
        </a:p>
      </dgm:t>
    </dgm:pt>
    <dgm:pt modelId="{AB8DF99D-670D-4E40-8FBF-F689A6BF0236}">
      <dgm:prSet/>
      <dgm:spPr/>
      <dgm:t>
        <a:bodyPr/>
        <a:lstStyle/>
        <a:p>
          <a:r>
            <a:rPr lang="es-CO" dirty="0" smtClean="0"/>
            <a:t>Líneas de trabajo para población vulnerable según sus capacidad</a:t>
          </a:r>
        </a:p>
      </dgm:t>
    </dgm:pt>
    <dgm:pt modelId="{039DEEE9-FDC9-499A-9246-12DC06FF2B86}" type="parTrans" cxnId="{5565D0AD-C9E4-44E4-B2C0-9E9D94B9E8B0}">
      <dgm:prSet/>
      <dgm:spPr/>
      <dgm:t>
        <a:bodyPr/>
        <a:lstStyle/>
        <a:p>
          <a:endParaRPr lang="es-CO"/>
        </a:p>
      </dgm:t>
    </dgm:pt>
    <dgm:pt modelId="{46C2A0EF-F460-4C77-9A00-E99C0FFE7ABF}" type="sibTrans" cxnId="{5565D0AD-C9E4-44E4-B2C0-9E9D94B9E8B0}">
      <dgm:prSet/>
      <dgm:spPr/>
      <dgm:t>
        <a:bodyPr/>
        <a:lstStyle/>
        <a:p>
          <a:endParaRPr lang="es-CO"/>
        </a:p>
      </dgm:t>
    </dgm:pt>
    <dgm:pt modelId="{8775128D-87D3-4FAB-8FD7-851A4730750A}">
      <dgm:prSet/>
      <dgm:spPr/>
      <dgm:t>
        <a:bodyPr/>
        <a:lstStyle/>
        <a:p>
          <a:r>
            <a:rPr lang="es-CO" smtClean="0"/>
            <a:t>Presupuesto adecuado para cada tipo de proyecto</a:t>
          </a:r>
          <a:endParaRPr lang="es-CO" dirty="0" smtClean="0"/>
        </a:p>
      </dgm:t>
    </dgm:pt>
    <dgm:pt modelId="{29C68722-5823-4DD2-B982-AC49C39390FB}" type="parTrans" cxnId="{E965B115-EBF7-4951-AABE-484493F2047C}">
      <dgm:prSet/>
      <dgm:spPr/>
      <dgm:t>
        <a:bodyPr/>
        <a:lstStyle/>
        <a:p>
          <a:endParaRPr lang="es-CO"/>
        </a:p>
      </dgm:t>
    </dgm:pt>
    <dgm:pt modelId="{62E89CEA-737E-4F98-AE4F-ED5A4F087ABF}" type="sibTrans" cxnId="{E965B115-EBF7-4951-AABE-484493F2047C}">
      <dgm:prSet/>
      <dgm:spPr/>
      <dgm:t>
        <a:bodyPr/>
        <a:lstStyle/>
        <a:p>
          <a:endParaRPr lang="es-CO"/>
        </a:p>
      </dgm:t>
    </dgm:pt>
    <dgm:pt modelId="{060C6FB4-BBFA-4A06-BCEA-B7CCAB526B83}">
      <dgm:prSet/>
      <dgm:spPr/>
      <dgm:t>
        <a:bodyPr/>
        <a:lstStyle/>
        <a:p>
          <a:r>
            <a:rPr lang="es-CO" dirty="0" smtClean="0"/>
            <a:t>Sinergias</a:t>
          </a:r>
        </a:p>
      </dgm:t>
    </dgm:pt>
    <dgm:pt modelId="{05B91F0C-F594-4870-927B-4DD93532D505}" type="parTrans" cxnId="{D0348EB5-EEC5-4A1A-9693-18657E1490BC}">
      <dgm:prSet/>
      <dgm:spPr/>
      <dgm:t>
        <a:bodyPr/>
        <a:lstStyle/>
        <a:p>
          <a:endParaRPr lang="es-CO"/>
        </a:p>
      </dgm:t>
    </dgm:pt>
    <dgm:pt modelId="{C63EA52E-288A-4BCB-83A3-A425E252DE66}" type="sibTrans" cxnId="{D0348EB5-EEC5-4A1A-9693-18657E1490BC}">
      <dgm:prSet/>
      <dgm:spPr/>
      <dgm:t>
        <a:bodyPr/>
        <a:lstStyle/>
        <a:p>
          <a:endParaRPr lang="es-CO"/>
        </a:p>
      </dgm:t>
    </dgm:pt>
    <dgm:pt modelId="{59792C50-208F-4518-8188-75BC445093AB}">
      <dgm:prSet phldrT="[Texto]"/>
      <dgm:spPr/>
      <dgm:t>
        <a:bodyPr/>
        <a:lstStyle/>
        <a:p>
          <a:pPr algn="ctr"/>
          <a:r>
            <a:rPr lang="es-CO" dirty="0" smtClean="0">
              <a:latin typeface="Lucida Sans" pitchFamily="34" charset="0"/>
            </a:rPr>
            <a:t>GENERACION DEL CONOCIMIENTO</a:t>
          </a:r>
          <a:endParaRPr lang="es-CO" dirty="0">
            <a:latin typeface="Lucida Sans" pitchFamily="34" charset="0"/>
          </a:endParaRPr>
        </a:p>
      </dgm:t>
    </dgm:pt>
    <dgm:pt modelId="{A8571BD0-4E60-4DCB-A21D-34C8A37A87BD}" type="parTrans" cxnId="{DC86A959-D9E8-46C8-86AB-EA91D5505F57}">
      <dgm:prSet/>
      <dgm:spPr/>
      <dgm:t>
        <a:bodyPr/>
        <a:lstStyle/>
        <a:p>
          <a:endParaRPr lang="es-CO"/>
        </a:p>
      </dgm:t>
    </dgm:pt>
    <dgm:pt modelId="{3548F27C-8C82-44B2-8392-2A107CBC67A6}" type="sibTrans" cxnId="{DC86A959-D9E8-46C8-86AB-EA91D5505F57}">
      <dgm:prSet/>
      <dgm:spPr/>
      <dgm:t>
        <a:bodyPr/>
        <a:lstStyle/>
        <a:p>
          <a:endParaRPr lang="es-CO"/>
        </a:p>
      </dgm:t>
    </dgm:pt>
    <dgm:pt modelId="{CA6BDDFD-0507-4933-960B-0728C9E9F79B}" type="pres">
      <dgm:prSet presAssocID="{E151CD7E-BC5B-4639-9DB5-E955A4EB58A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9B378E3F-73BB-4721-9D2A-3655EFE80535}" type="pres">
      <dgm:prSet presAssocID="{59792C50-208F-4518-8188-75BC445093AB}" presName="parentLin" presStyleCnt="0"/>
      <dgm:spPr/>
    </dgm:pt>
    <dgm:pt modelId="{89161A32-5C39-496D-B96D-0611A7AC8DC7}" type="pres">
      <dgm:prSet presAssocID="{59792C50-208F-4518-8188-75BC445093AB}" presName="parentLeftMargin" presStyleLbl="node1" presStyleIdx="0" presStyleCnt="2"/>
      <dgm:spPr/>
      <dgm:t>
        <a:bodyPr/>
        <a:lstStyle/>
        <a:p>
          <a:endParaRPr lang="es-CO"/>
        </a:p>
      </dgm:t>
    </dgm:pt>
    <dgm:pt modelId="{7B162481-2D39-4C38-B06C-2D7E5E66F498}" type="pres">
      <dgm:prSet presAssocID="{59792C50-208F-4518-8188-75BC445093AB}" presName="parentText" presStyleLbl="node1" presStyleIdx="0" presStyleCnt="2" custScaleX="106785" custScaleY="204550" custLinFactX="5357" custLinFactNeighborX="100000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3296361-7FCD-4E77-BABD-A270A6866CF4}" type="pres">
      <dgm:prSet presAssocID="{59792C50-208F-4518-8188-75BC445093AB}" presName="negativeSpace" presStyleCnt="0"/>
      <dgm:spPr/>
    </dgm:pt>
    <dgm:pt modelId="{FE50CF9A-C14D-4488-8FDF-351881E98623}" type="pres">
      <dgm:prSet presAssocID="{59792C50-208F-4518-8188-75BC445093AB}" presName="childText" presStyleLbl="conFgAcc1" presStyleIdx="0" presStyleCnt="2">
        <dgm:presLayoutVars>
          <dgm:bulletEnabled val="1"/>
        </dgm:presLayoutVars>
      </dgm:prSet>
      <dgm:spPr/>
    </dgm:pt>
    <dgm:pt modelId="{CCD2042D-9A60-4D91-80EF-954E7F3EE98C}" type="pres">
      <dgm:prSet presAssocID="{3548F27C-8C82-44B2-8392-2A107CBC67A6}" presName="spaceBetweenRectangles" presStyleCnt="0"/>
      <dgm:spPr/>
    </dgm:pt>
    <dgm:pt modelId="{1B5F9F8B-0800-4AC1-984B-AFC69DA7E027}" type="pres">
      <dgm:prSet presAssocID="{170B2598-DC6D-4B31-AA7E-21330A420B7A}" presName="parentLin" presStyleCnt="0"/>
      <dgm:spPr/>
    </dgm:pt>
    <dgm:pt modelId="{8EF55DB5-F624-4CAF-AE4F-53744A104B2B}" type="pres">
      <dgm:prSet presAssocID="{170B2598-DC6D-4B31-AA7E-21330A420B7A}" presName="parentLeftMargin" presStyleLbl="node1" presStyleIdx="0" presStyleCnt="2"/>
      <dgm:spPr/>
      <dgm:t>
        <a:bodyPr/>
        <a:lstStyle/>
        <a:p>
          <a:endParaRPr lang="es-CO"/>
        </a:p>
      </dgm:t>
    </dgm:pt>
    <dgm:pt modelId="{D6E1ED69-0D3F-4FD7-B8B3-49C2E7FD0D34}" type="pres">
      <dgm:prSet presAssocID="{170B2598-DC6D-4B31-AA7E-21330A420B7A}" presName="parentText" presStyleLbl="node1" presStyleIdx="1" presStyleCnt="2" custLinFactX="7143" custLinFactNeighborX="100000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FE4F08C-0FA7-4BBF-B118-2AFBB37723F9}" type="pres">
      <dgm:prSet presAssocID="{170B2598-DC6D-4B31-AA7E-21330A420B7A}" presName="negativeSpace" presStyleCnt="0"/>
      <dgm:spPr/>
    </dgm:pt>
    <dgm:pt modelId="{C5BEA03B-2693-4685-8ABB-975338BEC430}" type="pres">
      <dgm:prSet presAssocID="{170B2598-DC6D-4B31-AA7E-21330A420B7A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A5288ADD-8D15-4770-A72B-934023462E7C}" srcId="{170B2598-DC6D-4B31-AA7E-21330A420B7A}" destId="{23198967-6B31-4FED-BF39-B4F97BEF39E0}" srcOrd="0" destOrd="0" parTransId="{7C727A3E-1C9A-4139-A0D0-287DE1EE0429}" sibTransId="{A5B287B5-900D-41A6-989F-F6749236CA6E}"/>
    <dgm:cxn modelId="{17BE5D28-A659-4A35-8111-F112652C6F60}" type="presOf" srcId="{170B2598-DC6D-4B31-AA7E-21330A420B7A}" destId="{D6E1ED69-0D3F-4FD7-B8B3-49C2E7FD0D34}" srcOrd="1" destOrd="0" presId="urn:microsoft.com/office/officeart/2005/8/layout/list1"/>
    <dgm:cxn modelId="{D0348EB5-EEC5-4A1A-9693-18657E1490BC}" srcId="{170B2598-DC6D-4B31-AA7E-21330A420B7A}" destId="{060C6FB4-BBFA-4A06-BCEA-B7CCAB526B83}" srcOrd="3" destOrd="0" parTransId="{05B91F0C-F594-4870-927B-4DD93532D505}" sibTransId="{C63EA52E-288A-4BCB-83A3-A425E252DE66}"/>
    <dgm:cxn modelId="{DC86A959-D9E8-46C8-86AB-EA91D5505F57}" srcId="{E151CD7E-BC5B-4639-9DB5-E955A4EB58A3}" destId="{59792C50-208F-4518-8188-75BC445093AB}" srcOrd="0" destOrd="0" parTransId="{A8571BD0-4E60-4DCB-A21D-34C8A37A87BD}" sibTransId="{3548F27C-8C82-44B2-8392-2A107CBC67A6}"/>
    <dgm:cxn modelId="{9052A28B-4C8A-47A1-8293-BF4F9542F194}" type="presOf" srcId="{59792C50-208F-4518-8188-75BC445093AB}" destId="{89161A32-5C39-496D-B96D-0611A7AC8DC7}" srcOrd="0" destOrd="0" presId="urn:microsoft.com/office/officeart/2005/8/layout/list1"/>
    <dgm:cxn modelId="{DE7D9067-EFE1-4C49-9083-3D661FA9B70B}" srcId="{E151CD7E-BC5B-4639-9DB5-E955A4EB58A3}" destId="{170B2598-DC6D-4B31-AA7E-21330A420B7A}" srcOrd="1" destOrd="0" parTransId="{579E7E7B-7165-4325-9996-42C64440EAF9}" sibTransId="{EDB16C0E-ED02-4FBD-9EFE-1A4455CAEA74}"/>
    <dgm:cxn modelId="{D018AC3F-A9A4-4AE0-A003-92E2B4791AC3}" type="presOf" srcId="{E151CD7E-BC5B-4639-9DB5-E955A4EB58A3}" destId="{CA6BDDFD-0507-4933-960B-0728C9E9F79B}" srcOrd="0" destOrd="0" presId="urn:microsoft.com/office/officeart/2005/8/layout/list1"/>
    <dgm:cxn modelId="{441FDFBF-6F63-49A2-B580-A716FEEBC567}" type="presOf" srcId="{23198967-6B31-4FED-BF39-B4F97BEF39E0}" destId="{C5BEA03B-2693-4685-8ABB-975338BEC430}" srcOrd="0" destOrd="0" presId="urn:microsoft.com/office/officeart/2005/8/layout/list1"/>
    <dgm:cxn modelId="{64156894-F727-4A1A-B1CA-07B5EA5C221B}" type="presOf" srcId="{060C6FB4-BBFA-4A06-BCEA-B7CCAB526B83}" destId="{C5BEA03B-2693-4685-8ABB-975338BEC430}" srcOrd="0" destOrd="3" presId="urn:microsoft.com/office/officeart/2005/8/layout/list1"/>
    <dgm:cxn modelId="{C3A201C6-C539-49CD-9B22-DBEA40C0D6D7}" type="presOf" srcId="{AB8DF99D-670D-4E40-8FBF-F689A6BF0236}" destId="{C5BEA03B-2693-4685-8ABB-975338BEC430}" srcOrd="0" destOrd="1" presId="urn:microsoft.com/office/officeart/2005/8/layout/list1"/>
    <dgm:cxn modelId="{2F26E567-7D1B-4D2B-91FF-B80058FF477A}" type="presOf" srcId="{8775128D-87D3-4FAB-8FD7-851A4730750A}" destId="{C5BEA03B-2693-4685-8ABB-975338BEC430}" srcOrd="0" destOrd="2" presId="urn:microsoft.com/office/officeart/2005/8/layout/list1"/>
    <dgm:cxn modelId="{5565D0AD-C9E4-44E4-B2C0-9E9D94B9E8B0}" srcId="{170B2598-DC6D-4B31-AA7E-21330A420B7A}" destId="{AB8DF99D-670D-4E40-8FBF-F689A6BF0236}" srcOrd="1" destOrd="0" parTransId="{039DEEE9-FDC9-499A-9246-12DC06FF2B86}" sibTransId="{46C2A0EF-F460-4C77-9A00-E99C0FFE7ABF}"/>
    <dgm:cxn modelId="{F5F0C07A-7F14-485E-B5CC-C0478BB9BBC2}" type="presOf" srcId="{170B2598-DC6D-4B31-AA7E-21330A420B7A}" destId="{8EF55DB5-F624-4CAF-AE4F-53744A104B2B}" srcOrd="0" destOrd="0" presId="urn:microsoft.com/office/officeart/2005/8/layout/list1"/>
    <dgm:cxn modelId="{C7DA638B-9C42-4E43-889B-F33BA5A41DA9}" type="presOf" srcId="{59792C50-208F-4518-8188-75BC445093AB}" destId="{7B162481-2D39-4C38-B06C-2D7E5E66F498}" srcOrd="1" destOrd="0" presId="urn:microsoft.com/office/officeart/2005/8/layout/list1"/>
    <dgm:cxn modelId="{E965B115-EBF7-4951-AABE-484493F2047C}" srcId="{170B2598-DC6D-4B31-AA7E-21330A420B7A}" destId="{8775128D-87D3-4FAB-8FD7-851A4730750A}" srcOrd="2" destOrd="0" parTransId="{29C68722-5823-4DD2-B982-AC49C39390FB}" sibTransId="{62E89CEA-737E-4F98-AE4F-ED5A4F087ABF}"/>
    <dgm:cxn modelId="{5EA6F286-1C27-4ADE-BE3F-802E01994146}" type="presParOf" srcId="{CA6BDDFD-0507-4933-960B-0728C9E9F79B}" destId="{9B378E3F-73BB-4721-9D2A-3655EFE80535}" srcOrd="0" destOrd="0" presId="urn:microsoft.com/office/officeart/2005/8/layout/list1"/>
    <dgm:cxn modelId="{C28AF277-5108-4D00-87F8-F8A300CF2E82}" type="presParOf" srcId="{9B378E3F-73BB-4721-9D2A-3655EFE80535}" destId="{89161A32-5C39-496D-B96D-0611A7AC8DC7}" srcOrd="0" destOrd="0" presId="urn:microsoft.com/office/officeart/2005/8/layout/list1"/>
    <dgm:cxn modelId="{FB2140D9-C777-4A79-B4BA-E7A0DEA5441F}" type="presParOf" srcId="{9B378E3F-73BB-4721-9D2A-3655EFE80535}" destId="{7B162481-2D39-4C38-B06C-2D7E5E66F498}" srcOrd="1" destOrd="0" presId="urn:microsoft.com/office/officeart/2005/8/layout/list1"/>
    <dgm:cxn modelId="{25EEF14B-2AE7-4D2A-AAC0-C6F178C2436F}" type="presParOf" srcId="{CA6BDDFD-0507-4933-960B-0728C9E9F79B}" destId="{43296361-7FCD-4E77-BABD-A270A6866CF4}" srcOrd="1" destOrd="0" presId="urn:microsoft.com/office/officeart/2005/8/layout/list1"/>
    <dgm:cxn modelId="{96E383AA-5489-4DBA-A7B8-72A4604C3D68}" type="presParOf" srcId="{CA6BDDFD-0507-4933-960B-0728C9E9F79B}" destId="{FE50CF9A-C14D-4488-8FDF-351881E98623}" srcOrd="2" destOrd="0" presId="urn:microsoft.com/office/officeart/2005/8/layout/list1"/>
    <dgm:cxn modelId="{BD98C36B-745C-47C4-9842-EEA87CA3603F}" type="presParOf" srcId="{CA6BDDFD-0507-4933-960B-0728C9E9F79B}" destId="{CCD2042D-9A60-4D91-80EF-954E7F3EE98C}" srcOrd="3" destOrd="0" presId="urn:microsoft.com/office/officeart/2005/8/layout/list1"/>
    <dgm:cxn modelId="{114AE814-76DF-4DAD-8741-23C1DF8A8FE8}" type="presParOf" srcId="{CA6BDDFD-0507-4933-960B-0728C9E9F79B}" destId="{1B5F9F8B-0800-4AC1-984B-AFC69DA7E027}" srcOrd="4" destOrd="0" presId="urn:microsoft.com/office/officeart/2005/8/layout/list1"/>
    <dgm:cxn modelId="{D692604E-8130-4A3C-AEBE-5E148C1B617A}" type="presParOf" srcId="{1B5F9F8B-0800-4AC1-984B-AFC69DA7E027}" destId="{8EF55DB5-F624-4CAF-AE4F-53744A104B2B}" srcOrd="0" destOrd="0" presId="urn:microsoft.com/office/officeart/2005/8/layout/list1"/>
    <dgm:cxn modelId="{D6DA9565-6A4F-407D-A301-0EC94E7C3F2C}" type="presParOf" srcId="{1B5F9F8B-0800-4AC1-984B-AFC69DA7E027}" destId="{D6E1ED69-0D3F-4FD7-B8B3-49C2E7FD0D34}" srcOrd="1" destOrd="0" presId="urn:microsoft.com/office/officeart/2005/8/layout/list1"/>
    <dgm:cxn modelId="{9C830129-9362-46C8-B3E9-B876C4729147}" type="presParOf" srcId="{CA6BDDFD-0507-4933-960B-0728C9E9F79B}" destId="{BFE4F08C-0FA7-4BBF-B118-2AFBB37723F9}" srcOrd="5" destOrd="0" presId="urn:microsoft.com/office/officeart/2005/8/layout/list1"/>
    <dgm:cxn modelId="{E21C577C-0DFC-470F-B86A-B191E0318C04}" type="presParOf" srcId="{CA6BDDFD-0507-4933-960B-0728C9E9F79B}" destId="{C5BEA03B-2693-4685-8ABB-975338BEC430}" srcOrd="6" destOrd="0" presId="urn:microsoft.com/office/officeart/2005/8/layout/list1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2F3213E-8429-4637-B8FD-6302A97D0B78}" type="doc">
      <dgm:prSet loTypeId="urn:microsoft.com/office/officeart/2005/8/layout/list1" loCatId="list" qsTypeId="urn:microsoft.com/office/officeart/2005/8/quickstyle/simple5" qsCatId="simple" csTypeId="urn:microsoft.com/office/officeart/2005/8/colors/accent6_2" csCatId="accent6" phldr="1"/>
      <dgm:spPr/>
      <dgm:t>
        <a:bodyPr/>
        <a:lstStyle/>
        <a:p>
          <a:endParaRPr lang="es-CO"/>
        </a:p>
      </dgm:t>
    </dgm:pt>
    <dgm:pt modelId="{584544CD-927B-438E-9471-48A1BBBFC68F}">
      <dgm:prSet phldrT="[Texto]" custT="1"/>
      <dgm:spPr/>
      <dgm:t>
        <a:bodyPr/>
        <a:lstStyle/>
        <a:p>
          <a:r>
            <a:rPr lang="es-CO" sz="2000" dirty="0" smtClean="0"/>
            <a:t>Dialogo empresas y comunidades </a:t>
          </a:r>
        </a:p>
        <a:p>
          <a:r>
            <a:rPr lang="es-CO" sz="2000" dirty="0" smtClean="0"/>
            <a:t>Identificación de Oportunidades</a:t>
          </a:r>
        </a:p>
        <a:p>
          <a:r>
            <a:rPr lang="es-CO" sz="2000" dirty="0" smtClean="0"/>
            <a:t>Evaluación de campo</a:t>
          </a:r>
          <a:endParaRPr lang="es-CO" sz="2000" dirty="0"/>
        </a:p>
      </dgm:t>
    </dgm:pt>
    <dgm:pt modelId="{1CF5C5D7-AF73-4BFE-911F-AF268C800350}" type="parTrans" cxnId="{CBC6BA9D-8998-42D0-ADF6-511427C7F0AE}">
      <dgm:prSet/>
      <dgm:spPr/>
      <dgm:t>
        <a:bodyPr/>
        <a:lstStyle/>
        <a:p>
          <a:endParaRPr lang="es-CO"/>
        </a:p>
      </dgm:t>
    </dgm:pt>
    <dgm:pt modelId="{65EAF327-18E2-4150-89C6-CD5D85E47986}" type="sibTrans" cxnId="{CBC6BA9D-8998-42D0-ADF6-511427C7F0AE}">
      <dgm:prSet/>
      <dgm:spPr/>
      <dgm:t>
        <a:bodyPr/>
        <a:lstStyle/>
        <a:p>
          <a:endParaRPr lang="es-CO"/>
        </a:p>
      </dgm:t>
    </dgm:pt>
    <dgm:pt modelId="{5DE74E43-0B9B-4569-9C7D-9BE451846F1C}">
      <dgm:prSet phldrT="[Texto]" custT="1"/>
      <dgm:spPr/>
      <dgm:t>
        <a:bodyPr/>
        <a:lstStyle/>
        <a:p>
          <a:r>
            <a:rPr lang="es-CO" sz="2000" dirty="0" smtClean="0"/>
            <a:t>Identificación organismos articuladores y su rol en programa</a:t>
          </a:r>
          <a:endParaRPr lang="es-CO" sz="2000" dirty="0"/>
        </a:p>
      </dgm:t>
    </dgm:pt>
    <dgm:pt modelId="{53E52E1B-5C72-4029-9BBC-9AC7D9FB0E1B}" type="parTrans" cxnId="{DCC63B38-1AB2-4F63-8FD0-02F4D48CF6D0}">
      <dgm:prSet/>
      <dgm:spPr/>
      <dgm:t>
        <a:bodyPr/>
        <a:lstStyle/>
        <a:p>
          <a:endParaRPr lang="es-CO"/>
        </a:p>
      </dgm:t>
    </dgm:pt>
    <dgm:pt modelId="{C6684B41-46C4-4C0C-A7EA-C9DEDDD44A34}" type="sibTrans" cxnId="{DCC63B38-1AB2-4F63-8FD0-02F4D48CF6D0}">
      <dgm:prSet/>
      <dgm:spPr/>
      <dgm:t>
        <a:bodyPr/>
        <a:lstStyle/>
        <a:p>
          <a:endParaRPr lang="es-CO"/>
        </a:p>
      </dgm:t>
    </dgm:pt>
    <dgm:pt modelId="{9BB6596C-ED6C-4B08-9FCF-CE35AA960536}">
      <dgm:prSet phldrT="[Texto]" custT="1"/>
      <dgm:spPr/>
      <dgm:t>
        <a:bodyPr/>
        <a:lstStyle/>
        <a:p>
          <a:r>
            <a:rPr lang="es-CO" sz="2000" dirty="0" smtClean="0"/>
            <a:t>Análisis sistemático de condiciones</a:t>
          </a:r>
        </a:p>
        <a:p>
          <a:r>
            <a:rPr lang="es-CO" sz="2000" dirty="0" smtClean="0"/>
            <a:t>Comité Asesor</a:t>
          </a:r>
        </a:p>
        <a:p>
          <a:r>
            <a:rPr lang="es-CO" sz="2000" dirty="0" smtClean="0"/>
            <a:t>Condiciones de operación</a:t>
          </a:r>
        </a:p>
        <a:p>
          <a:r>
            <a:rPr lang="es-CO" sz="2000" dirty="0" smtClean="0"/>
            <a:t>Acceso a recursos</a:t>
          </a:r>
          <a:endParaRPr lang="es-CO" sz="2000" dirty="0"/>
        </a:p>
      </dgm:t>
    </dgm:pt>
    <dgm:pt modelId="{F03166E5-2645-4E3A-9006-D5BA9AD0448A}" type="parTrans" cxnId="{D1CA5689-1220-4E27-9D89-5A2A64C4973A}">
      <dgm:prSet/>
      <dgm:spPr/>
      <dgm:t>
        <a:bodyPr/>
        <a:lstStyle/>
        <a:p>
          <a:endParaRPr lang="es-CO"/>
        </a:p>
      </dgm:t>
    </dgm:pt>
    <dgm:pt modelId="{AD9A86C0-B864-46AE-941C-436B4CE3BFFD}" type="sibTrans" cxnId="{D1CA5689-1220-4E27-9D89-5A2A64C4973A}">
      <dgm:prSet/>
      <dgm:spPr/>
      <dgm:t>
        <a:bodyPr/>
        <a:lstStyle/>
        <a:p>
          <a:endParaRPr lang="es-CO"/>
        </a:p>
      </dgm:t>
    </dgm:pt>
    <dgm:pt modelId="{5316AB6B-8B15-446D-9285-30C29BBD8A48}" type="pres">
      <dgm:prSet presAssocID="{72F3213E-8429-4637-B8FD-6302A97D0B7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7BBC6F59-A14B-4248-879D-559CA747EF1D}" type="pres">
      <dgm:prSet presAssocID="{584544CD-927B-438E-9471-48A1BBBFC68F}" presName="parentLin" presStyleCnt="0"/>
      <dgm:spPr/>
      <dgm:t>
        <a:bodyPr/>
        <a:lstStyle/>
        <a:p>
          <a:endParaRPr lang="es-CO"/>
        </a:p>
      </dgm:t>
    </dgm:pt>
    <dgm:pt modelId="{778E71FE-A745-4A31-B79D-84B93D2FE18D}" type="pres">
      <dgm:prSet presAssocID="{584544CD-927B-438E-9471-48A1BBBFC68F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C5D2C817-690C-4B7B-BB23-33FC5B68D5C7}" type="pres">
      <dgm:prSet presAssocID="{584544CD-927B-438E-9471-48A1BBBFC68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1E1220E-F367-4D40-B51E-A5E2E35D0A54}" type="pres">
      <dgm:prSet presAssocID="{584544CD-927B-438E-9471-48A1BBBFC68F}" presName="negativeSpace" presStyleCnt="0"/>
      <dgm:spPr/>
      <dgm:t>
        <a:bodyPr/>
        <a:lstStyle/>
        <a:p>
          <a:endParaRPr lang="es-CO"/>
        </a:p>
      </dgm:t>
    </dgm:pt>
    <dgm:pt modelId="{323DCBE2-C9C1-4FF8-982B-88CA05A92EAE}" type="pres">
      <dgm:prSet presAssocID="{584544CD-927B-438E-9471-48A1BBBFC68F}" presName="childText" presStyleLbl="conFgAcc1" presStyleIdx="0" presStyleCnt="3" custLinFactNeighborX="97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B3B90CD-9B5E-4D9F-8238-6F6E2A471B66}" type="pres">
      <dgm:prSet presAssocID="{65EAF327-18E2-4150-89C6-CD5D85E47986}" presName="spaceBetweenRectangles" presStyleCnt="0"/>
      <dgm:spPr/>
      <dgm:t>
        <a:bodyPr/>
        <a:lstStyle/>
        <a:p>
          <a:endParaRPr lang="es-CO"/>
        </a:p>
      </dgm:t>
    </dgm:pt>
    <dgm:pt modelId="{157FBDF8-0CE8-40E4-96AB-40B93139D158}" type="pres">
      <dgm:prSet presAssocID="{5DE74E43-0B9B-4569-9C7D-9BE451846F1C}" presName="parentLin" presStyleCnt="0"/>
      <dgm:spPr/>
      <dgm:t>
        <a:bodyPr/>
        <a:lstStyle/>
        <a:p>
          <a:endParaRPr lang="es-CO"/>
        </a:p>
      </dgm:t>
    </dgm:pt>
    <dgm:pt modelId="{0FF6573A-413F-44E7-B034-CA0AE8FAF132}" type="pres">
      <dgm:prSet presAssocID="{5DE74E43-0B9B-4569-9C7D-9BE451846F1C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8D8A6F58-B656-4EE2-8D80-E578C3C294D2}" type="pres">
      <dgm:prSet presAssocID="{5DE74E43-0B9B-4569-9C7D-9BE451846F1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43DE41D-16BD-4438-9EDA-FFB118646535}" type="pres">
      <dgm:prSet presAssocID="{5DE74E43-0B9B-4569-9C7D-9BE451846F1C}" presName="negativeSpace" presStyleCnt="0"/>
      <dgm:spPr/>
      <dgm:t>
        <a:bodyPr/>
        <a:lstStyle/>
        <a:p>
          <a:endParaRPr lang="es-CO"/>
        </a:p>
      </dgm:t>
    </dgm:pt>
    <dgm:pt modelId="{7DEF7C9C-80F3-47C6-B27D-9BE7D334DC90}" type="pres">
      <dgm:prSet presAssocID="{5DE74E43-0B9B-4569-9C7D-9BE451846F1C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AA71FAA-F341-412E-A602-72B6ECC6C80C}" type="pres">
      <dgm:prSet presAssocID="{C6684B41-46C4-4C0C-A7EA-C9DEDDD44A34}" presName="spaceBetweenRectangles" presStyleCnt="0"/>
      <dgm:spPr/>
      <dgm:t>
        <a:bodyPr/>
        <a:lstStyle/>
        <a:p>
          <a:endParaRPr lang="es-CO"/>
        </a:p>
      </dgm:t>
    </dgm:pt>
    <dgm:pt modelId="{1F19F6AC-EF7E-4EFE-9F27-EC4ADE870DA0}" type="pres">
      <dgm:prSet presAssocID="{9BB6596C-ED6C-4B08-9FCF-CE35AA960536}" presName="parentLin" presStyleCnt="0"/>
      <dgm:spPr/>
      <dgm:t>
        <a:bodyPr/>
        <a:lstStyle/>
        <a:p>
          <a:endParaRPr lang="es-CO"/>
        </a:p>
      </dgm:t>
    </dgm:pt>
    <dgm:pt modelId="{CB9666D5-21AA-41E1-84F3-774CAA2C6D75}" type="pres">
      <dgm:prSet presAssocID="{9BB6596C-ED6C-4B08-9FCF-CE35AA960536}" presName="parentLeftMargin" presStyleLbl="node1" presStyleIdx="1" presStyleCnt="3"/>
      <dgm:spPr/>
      <dgm:t>
        <a:bodyPr/>
        <a:lstStyle/>
        <a:p>
          <a:endParaRPr lang="es-CO"/>
        </a:p>
      </dgm:t>
    </dgm:pt>
    <dgm:pt modelId="{5D8F64C5-98FC-4309-99A8-A199EB6ECE07}" type="pres">
      <dgm:prSet presAssocID="{9BB6596C-ED6C-4B08-9FCF-CE35AA960536}" presName="parentText" presStyleLbl="node1" presStyleIdx="2" presStyleCnt="3" custScaleY="124248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5A39815-6D54-4F71-96F7-8E712012873A}" type="pres">
      <dgm:prSet presAssocID="{9BB6596C-ED6C-4B08-9FCF-CE35AA960536}" presName="negativeSpace" presStyleCnt="0"/>
      <dgm:spPr/>
      <dgm:t>
        <a:bodyPr/>
        <a:lstStyle/>
        <a:p>
          <a:endParaRPr lang="es-CO"/>
        </a:p>
      </dgm:t>
    </dgm:pt>
    <dgm:pt modelId="{47FC28FE-DAEA-4142-8637-BF096F295AD6}" type="pres">
      <dgm:prSet presAssocID="{9BB6596C-ED6C-4B08-9FCF-CE35AA960536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B018B760-B75C-41CF-A3E5-AAE7873A0DA7}" type="presOf" srcId="{9BB6596C-ED6C-4B08-9FCF-CE35AA960536}" destId="{5D8F64C5-98FC-4309-99A8-A199EB6ECE07}" srcOrd="1" destOrd="0" presId="urn:microsoft.com/office/officeart/2005/8/layout/list1"/>
    <dgm:cxn modelId="{6316F5AD-7DA0-420B-AC85-7979CBE204A6}" type="presOf" srcId="{9BB6596C-ED6C-4B08-9FCF-CE35AA960536}" destId="{CB9666D5-21AA-41E1-84F3-774CAA2C6D75}" srcOrd="0" destOrd="0" presId="urn:microsoft.com/office/officeart/2005/8/layout/list1"/>
    <dgm:cxn modelId="{CBC6BA9D-8998-42D0-ADF6-511427C7F0AE}" srcId="{72F3213E-8429-4637-B8FD-6302A97D0B78}" destId="{584544CD-927B-438E-9471-48A1BBBFC68F}" srcOrd="0" destOrd="0" parTransId="{1CF5C5D7-AF73-4BFE-911F-AF268C800350}" sibTransId="{65EAF327-18E2-4150-89C6-CD5D85E47986}"/>
    <dgm:cxn modelId="{4F8C5019-AA48-42E4-A4AA-091F10EA8B4B}" type="presOf" srcId="{5DE74E43-0B9B-4569-9C7D-9BE451846F1C}" destId="{0FF6573A-413F-44E7-B034-CA0AE8FAF132}" srcOrd="0" destOrd="0" presId="urn:microsoft.com/office/officeart/2005/8/layout/list1"/>
    <dgm:cxn modelId="{B163C4D2-102C-4CFA-9BA9-7FD0B335BF59}" type="presOf" srcId="{584544CD-927B-438E-9471-48A1BBBFC68F}" destId="{C5D2C817-690C-4B7B-BB23-33FC5B68D5C7}" srcOrd="1" destOrd="0" presId="urn:microsoft.com/office/officeart/2005/8/layout/list1"/>
    <dgm:cxn modelId="{DCC63B38-1AB2-4F63-8FD0-02F4D48CF6D0}" srcId="{72F3213E-8429-4637-B8FD-6302A97D0B78}" destId="{5DE74E43-0B9B-4569-9C7D-9BE451846F1C}" srcOrd="1" destOrd="0" parTransId="{53E52E1B-5C72-4029-9BBC-9AC7D9FB0E1B}" sibTransId="{C6684B41-46C4-4C0C-A7EA-C9DEDDD44A34}"/>
    <dgm:cxn modelId="{D1CA5689-1220-4E27-9D89-5A2A64C4973A}" srcId="{72F3213E-8429-4637-B8FD-6302A97D0B78}" destId="{9BB6596C-ED6C-4B08-9FCF-CE35AA960536}" srcOrd="2" destOrd="0" parTransId="{F03166E5-2645-4E3A-9006-D5BA9AD0448A}" sibTransId="{AD9A86C0-B864-46AE-941C-436B4CE3BFFD}"/>
    <dgm:cxn modelId="{B3D1A30A-78E9-4A53-88A3-8FDA63E91FA9}" type="presOf" srcId="{584544CD-927B-438E-9471-48A1BBBFC68F}" destId="{778E71FE-A745-4A31-B79D-84B93D2FE18D}" srcOrd="0" destOrd="0" presId="urn:microsoft.com/office/officeart/2005/8/layout/list1"/>
    <dgm:cxn modelId="{816647E1-F615-4382-A3B4-1650C6351A2E}" type="presOf" srcId="{72F3213E-8429-4637-B8FD-6302A97D0B78}" destId="{5316AB6B-8B15-446D-9285-30C29BBD8A48}" srcOrd="0" destOrd="0" presId="urn:microsoft.com/office/officeart/2005/8/layout/list1"/>
    <dgm:cxn modelId="{478420B9-281E-4692-B765-AF2134B71F26}" type="presOf" srcId="{5DE74E43-0B9B-4569-9C7D-9BE451846F1C}" destId="{8D8A6F58-B656-4EE2-8D80-E578C3C294D2}" srcOrd="1" destOrd="0" presId="urn:microsoft.com/office/officeart/2005/8/layout/list1"/>
    <dgm:cxn modelId="{F3E90EC6-5F35-4B39-9E36-85E8DFADE59F}" type="presParOf" srcId="{5316AB6B-8B15-446D-9285-30C29BBD8A48}" destId="{7BBC6F59-A14B-4248-879D-559CA747EF1D}" srcOrd="0" destOrd="0" presId="urn:microsoft.com/office/officeart/2005/8/layout/list1"/>
    <dgm:cxn modelId="{029FBCB1-4E74-4335-8C00-043328564F4A}" type="presParOf" srcId="{7BBC6F59-A14B-4248-879D-559CA747EF1D}" destId="{778E71FE-A745-4A31-B79D-84B93D2FE18D}" srcOrd="0" destOrd="0" presId="urn:microsoft.com/office/officeart/2005/8/layout/list1"/>
    <dgm:cxn modelId="{71E374EF-8A6B-4BCA-B7ED-C13D117661E1}" type="presParOf" srcId="{7BBC6F59-A14B-4248-879D-559CA747EF1D}" destId="{C5D2C817-690C-4B7B-BB23-33FC5B68D5C7}" srcOrd="1" destOrd="0" presId="urn:microsoft.com/office/officeart/2005/8/layout/list1"/>
    <dgm:cxn modelId="{12B14B47-EB64-4D70-86DD-AC93830282C3}" type="presParOf" srcId="{5316AB6B-8B15-446D-9285-30C29BBD8A48}" destId="{41E1220E-F367-4D40-B51E-A5E2E35D0A54}" srcOrd="1" destOrd="0" presId="urn:microsoft.com/office/officeart/2005/8/layout/list1"/>
    <dgm:cxn modelId="{DA10B9DF-DB81-470B-98EC-A5A97356DFEE}" type="presParOf" srcId="{5316AB6B-8B15-446D-9285-30C29BBD8A48}" destId="{323DCBE2-C9C1-4FF8-982B-88CA05A92EAE}" srcOrd="2" destOrd="0" presId="urn:microsoft.com/office/officeart/2005/8/layout/list1"/>
    <dgm:cxn modelId="{A0B4AD6E-8046-4376-AAF5-414EBEBBACBA}" type="presParOf" srcId="{5316AB6B-8B15-446D-9285-30C29BBD8A48}" destId="{7B3B90CD-9B5E-4D9F-8238-6F6E2A471B66}" srcOrd="3" destOrd="0" presId="urn:microsoft.com/office/officeart/2005/8/layout/list1"/>
    <dgm:cxn modelId="{2D97624B-E821-4E02-9D05-4F4022998265}" type="presParOf" srcId="{5316AB6B-8B15-446D-9285-30C29BBD8A48}" destId="{157FBDF8-0CE8-40E4-96AB-40B93139D158}" srcOrd="4" destOrd="0" presId="urn:microsoft.com/office/officeart/2005/8/layout/list1"/>
    <dgm:cxn modelId="{CC35B195-4F30-4E5C-8ED2-3408EBE899FE}" type="presParOf" srcId="{157FBDF8-0CE8-40E4-96AB-40B93139D158}" destId="{0FF6573A-413F-44E7-B034-CA0AE8FAF132}" srcOrd="0" destOrd="0" presId="urn:microsoft.com/office/officeart/2005/8/layout/list1"/>
    <dgm:cxn modelId="{E355958C-F952-4690-885F-3FA37270200F}" type="presParOf" srcId="{157FBDF8-0CE8-40E4-96AB-40B93139D158}" destId="{8D8A6F58-B656-4EE2-8D80-E578C3C294D2}" srcOrd="1" destOrd="0" presId="urn:microsoft.com/office/officeart/2005/8/layout/list1"/>
    <dgm:cxn modelId="{5B4D267E-CF31-46B2-9EB1-720145F1E0B5}" type="presParOf" srcId="{5316AB6B-8B15-446D-9285-30C29BBD8A48}" destId="{143DE41D-16BD-4438-9EDA-FFB118646535}" srcOrd="5" destOrd="0" presId="urn:microsoft.com/office/officeart/2005/8/layout/list1"/>
    <dgm:cxn modelId="{C84FEE15-C1E7-4063-A60F-884676AFA787}" type="presParOf" srcId="{5316AB6B-8B15-446D-9285-30C29BBD8A48}" destId="{7DEF7C9C-80F3-47C6-B27D-9BE7D334DC90}" srcOrd="6" destOrd="0" presId="urn:microsoft.com/office/officeart/2005/8/layout/list1"/>
    <dgm:cxn modelId="{DC759E3C-6A60-4F08-8604-299A5CE7D68B}" type="presParOf" srcId="{5316AB6B-8B15-446D-9285-30C29BBD8A48}" destId="{3AA71FAA-F341-412E-A602-72B6ECC6C80C}" srcOrd="7" destOrd="0" presId="urn:microsoft.com/office/officeart/2005/8/layout/list1"/>
    <dgm:cxn modelId="{01305ECD-2B97-4BE5-BE86-A27E34AADBAE}" type="presParOf" srcId="{5316AB6B-8B15-446D-9285-30C29BBD8A48}" destId="{1F19F6AC-EF7E-4EFE-9F27-EC4ADE870DA0}" srcOrd="8" destOrd="0" presId="urn:microsoft.com/office/officeart/2005/8/layout/list1"/>
    <dgm:cxn modelId="{9BFF2D0B-6453-44F0-89CC-96707B559875}" type="presParOf" srcId="{1F19F6AC-EF7E-4EFE-9F27-EC4ADE870DA0}" destId="{CB9666D5-21AA-41E1-84F3-774CAA2C6D75}" srcOrd="0" destOrd="0" presId="urn:microsoft.com/office/officeart/2005/8/layout/list1"/>
    <dgm:cxn modelId="{0B57D1F7-806B-4F35-9F03-CC12C250F41B}" type="presParOf" srcId="{1F19F6AC-EF7E-4EFE-9F27-EC4ADE870DA0}" destId="{5D8F64C5-98FC-4309-99A8-A199EB6ECE07}" srcOrd="1" destOrd="0" presId="urn:microsoft.com/office/officeart/2005/8/layout/list1"/>
    <dgm:cxn modelId="{0A89FD60-DCD6-4F1B-9BA2-BFD01E1FA04E}" type="presParOf" srcId="{5316AB6B-8B15-446D-9285-30C29BBD8A48}" destId="{65A39815-6D54-4F71-96F7-8E712012873A}" srcOrd="9" destOrd="0" presId="urn:microsoft.com/office/officeart/2005/8/layout/list1"/>
    <dgm:cxn modelId="{8BCD3C52-2ABE-4154-9ABB-CE880695C5DD}" type="presParOf" srcId="{5316AB6B-8B15-446D-9285-30C29BBD8A48}" destId="{47FC28FE-DAEA-4142-8637-BF096F295AD6}" srcOrd="10" destOrd="0" presId="urn:microsoft.com/office/officeart/2005/8/layout/list1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2F3213E-8429-4637-B8FD-6302A97D0B78}" type="doc">
      <dgm:prSet loTypeId="urn:microsoft.com/office/officeart/2005/8/layout/list1" loCatId="list" qsTypeId="urn:microsoft.com/office/officeart/2005/8/quickstyle/simple5" qsCatId="simple" csTypeId="urn:microsoft.com/office/officeart/2005/8/colors/accent6_2" csCatId="accent6" phldr="1"/>
      <dgm:spPr/>
      <dgm:t>
        <a:bodyPr/>
        <a:lstStyle/>
        <a:p>
          <a:endParaRPr lang="es-CO"/>
        </a:p>
      </dgm:t>
    </dgm:pt>
    <dgm:pt modelId="{584544CD-927B-438E-9471-48A1BBBFC68F}">
      <dgm:prSet phldrT="[Texto]" custT="1"/>
      <dgm:spPr/>
      <dgm:t>
        <a:bodyPr/>
        <a:lstStyle/>
        <a:p>
          <a:r>
            <a:rPr lang="es-CO" sz="2000" dirty="0" smtClean="0"/>
            <a:t>120 iniciativas identificadas a junio 2008 cuyo valor es de U$30.707.049,72 de dólares</a:t>
          </a:r>
          <a:endParaRPr lang="es-CO" sz="2000" dirty="0"/>
        </a:p>
      </dgm:t>
    </dgm:pt>
    <dgm:pt modelId="{1CF5C5D7-AF73-4BFE-911F-AF268C800350}" type="parTrans" cxnId="{CBC6BA9D-8998-42D0-ADF6-511427C7F0AE}">
      <dgm:prSet/>
      <dgm:spPr/>
      <dgm:t>
        <a:bodyPr/>
        <a:lstStyle/>
        <a:p>
          <a:endParaRPr lang="es-CO"/>
        </a:p>
      </dgm:t>
    </dgm:pt>
    <dgm:pt modelId="{65EAF327-18E2-4150-89C6-CD5D85E47986}" type="sibTrans" cxnId="{CBC6BA9D-8998-42D0-ADF6-511427C7F0AE}">
      <dgm:prSet/>
      <dgm:spPr/>
      <dgm:t>
        <a:bodyPr/>
        <a:lstStyle/>
        <a:p>
          <a:endParaRPr lang="es-CO"/>
        </a:p>
      </dgm:t>
    </dgm:pt>
    <dgm:pt modelId="{5DE74E43-0B9B-4569-9C7D-9BE451846F1C}">
      <dgm:prSet phldrT="[Texto]" custT="1"/>
      <dgm:spPr/>
      <dgm:t>
        <a:bodyPr/>
        <a:lstStyle/>
        <a:p>
          <a:r>
            <a:rPr lang="es-CO" sz="2000" dirty="0" smtClean="0"/>
            <a:t>La contrapartida de las empresas corresponde al 70%y la cooperación internacional  30%</a:t>
          </a:r>
          <a:endParaRPr lang="es-CO" sz="2000" dirty="0"/>
        </a:p>
      </dgm:t>
    </dgm:pt>
    <dgm:pt modelId="{53E52E1B-5C72-4029-9BBC-9AC7D9FB0E1B}" type="parTrans" cxnId="{DCC63B38-1AB2-4F63-8FD0-02F4D48CF6D0}">
      <dgm:prSet/>
      <dgm:spPr/>
      <dgm:t>
        <a:bodyPr/>
        <a:lstStyle/>
        <a:p>
          <a:endParaRPr lang="es-CO"/>
        </a:p>
      </dgm:t>
    </dgm:pt>
    <dgm:pt modelId="{C6684B41-46C4-4C0C-A7EA-C9DEDDD44A34}" type="sibTrans" cxnId="{DCC63B38-1AB2-4F63-8FD0-02F4D48CF6D0}">
      <dgm:prSet/>
      <dgm:spPr/>
      <dgm:t>
        <a:bodyPr/>
        <a:lstStyle/>
        <a:p>
          <a:endParaRPr lang="es-CO"/>
        </a:p>
      </dgm:t>
    </dgm:pt>
    <dgm:pt modelId="{9BB6596C-ED6C-4B08-9FCF-CE35AA960536}">
      <dgm:prSet phldrT="[Texto]" custT="1"/>
      <dgm:spPr/>
      <dgm:t>
        <a:bodyPr/>
        <a:lstStyle/>
        <a:p>
          <a:r>
            <a:rPr lang="es-CO" sz="2000" dirty="0" smtClean="0"/>
            <a:t>Se eligieron 9 por un valor de 12 millones de dólares para iniciar el proceso</a:t>
          </a:r>
          <a:endParaRPr lang="es-CO" sz="2000" dirty="0"/>
        </a:p>
      </dgm:t>
    </dgm:pt>
    <dgm:pt modelId="{F03166E5-2645-4E3A-9006-D5BA9AD0448A}" type="parTrans" cxnId="{D1CA5689-1220-4E27-9D89-5A2A64C4973A}">
      <dgm:prSet/>
      <dgm:spPr/>
      <dgm:t>
        <a:bodyPr/>
        <a:lstStyle/>
        <a:p>
          <a:endParaRPr lang="es-CO"/>
        </a:p>
      </dgm:t>
    </dgm:pt>
    <dgm:pt modelId="{AD9A86C0-B864-46AE-941C-436B4CE3BFFD}" type="sibTrans" cxnId="{D1CA5689-1220-4E27-9D89-5A2A64C4973A}">
      <dgm:prSet/>
      <dgm:spPr/>
      <dgm:t>
        <a:bodyPr/>
        <a:lstStyle/>
        <a:p>
          <a:endParaRPr lang="es-CO"/>
        </a:p>
      </dgm:t>
    </dgm:pt>
    <dgm:pt modelId="{C19BCA92-FD19-4E20-8B19-6AA030F687B6}">
      <dgm:prSet phldrT="[Texto]" custT="1"/>
      <dgm:spPr/>
      <dgm:t>
        <a:bodyPr/>
        <a:lstStyle/>
        <a:p>
          <a:r>
            <a:rPr lang="es-CO" sz="2000" dirty="0" smtClean="0"/>
            <a:t>La duración del proyecto es de 42 meses</a:t>
          </a:r>
          <a:endParaRPr lang="es-CO" sz="2000" dirty="0"/>
        </a:p>
      </dgm:t>
    </dgm:pt>
    <dgm:pt modelId="{42B8C8AA-D730-42BA-8F8A-5719F95295AC}" type="parTrans" cxnId="{9B72B1FF-F509-4A02-AB4D-628AA43DD318}">
      <dgm:prSet/>
      <dgm:spPr/>
    </dgm:pt>
    <dgm:pt modelId="{C6BDA627-EFC5-4527-BC0C-F2E571EE61DF}" type="sibTrans" cxnId="{9B72B1FF-F509-4A02-AB4D-628AA43DD318}">
      <dgm:prSet/>
      <dgm:spPr/>
    </dgm:pt>
    <dgm:pt modelId="{5316AB6B-8B15-446D-9285-30C29BBD8A48}" type="pres">
      <dgm:prSet presAssocID="{72F3213E-8429-4637-B8FD-6302A97D0B7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7BBC6F59-A14B-4248-879D-559CA747EF1D}" type="pres">
      <dgm:prSet presAssocID="{584544CD-927B-438E-9471-48A1BBBFC68F}" presName="parentLin" presStyleCnt="0"/>
      <dgm:spPr/>
    </dgm:pt>
    <dgm:pt modelId="{778E71FE-A745-4A31-B79D-84B93D2FE18D}" type="pres">
      <dgm:prSet presAssocID="{584544CD-927B-438E-9471-48A1BBBFC68F}" presName="parentLeftMargin" presStyleLbl="node1" presStyleIdx="0" presStyleCnt="4"/>
      <dgm:spPr/>
      <dgm:t>
        <a:bodyPr/>
        <a:lstStyle/>
        <a:p>
          <a:endParaRPr lang="es-CO"/>
        </a:p>
      </dgm:t>
    </dgm:pt>
    <dgm:pt modelId="{C5D2C817-690C-4B7B-BB23-33FC5B68D5C7}" type="pres">
      <dgm:prSet presAssocID="{584544CD-927B-438E-9471-48A1BBBFC68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1E1220E-F367-4D40-B51E-A5E2E35D0A54}" type="pres">
      <dgm:prSet presAssocID="{584544CD-927B-438E-9471-48A1BBBFC68F}" presName="negativeSpace" presStyleCnt="0"/>
      <dgm:spPr/>
    </dgm:pt>
    <dgm:pt modelId="{323DCBE2-C9C1-4FF8-982B-88CA05A92EAE}" type="pres">
      <dgm:prSet presAssocID="{584544CD-927B-438E-9471-48A1BBBFC68F}" presName="childText" presStyleLbl="conFgAcc1" presStyleIdx="0" presStyleCnt="4">
        <dgm:presLayoutVars>
          <dgm:bulletEnabled val="1"/>
        </dgm:presLayoutVars>
      </dgm:prSet>
      <dgm:spPr/>
    </dgm:pt>
    <dgm:pt modelId="{7B3B90CD-9B5E-4D9F-8238-6F6E2A471B66}" type="pres">
      <dgm:prSet presAssocID="{65EAF327-18E2-4150-89C6-CD5D85E47986}" presName="spaceBetweenRectangles" presStyleCnt="0"/>
      <dgm:spPr/>
    </dgm:pt>
    <dgm:pt modelId="{157FBDF8-0CE8-40E4-96AB-40B93139D158}" type="pres">
      <dgm:prSet presAssocID="{5DE74E43-0B9B-4569-9C7D-9BE451846F1C}" presName="parentLin" presStyleCnt="0"/>
      <dgm:spPr/>
    </dgm:pt>
    <dgm:pt modelId="{0FF6573A-413F-44E7-B034-CA0AE8FAF132}" type="pres">
      <dgm:prSet presAssocID="{5DE74E43-0B9B-4569-9C7D-9BE451846F1C}" presName="parentLeftMargin" presStyleLbl="node1" presStyleIdx="0" presStyleCnt="4"/>
      <dgm:spPr/>
      <dgm:t>
        <a:bodyPr/>
        <a:lstStyle/>
        <a:p>
          <a:endParaRPr lang="es-CO"/>
        </a:p>
      </dgm:t>
    </dgm:pt>
    <dgm:pt modelId="{8D8A6F58-B656-4EE2-8D80-E578C3C294D2}" type="pres">
      <dgm:prSet presAssocID="{5DE74E43-0B9B-4569-9C7D-9BE451846F1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43DE41D-16BD-4438-9EDA-FFB118646535}" type="pres">
      <dgm:prSet presAssocID="{5DE74E43-0B9B-4569-9C7D-9BE451846F1C}" presName="negativeSpace" presStyleCnt="0"/>
      <dgm:spPr/>
    </dgm:pt>
    <dgm:pt modelId="{7DEF7C9C-80F3-47C6-B27D-9BE7D334DC90}" type="pres">
      <dgm:prSet presAssocID="{5DE74E43-0B9B-4569-9C7D-9BE451846F1C}" presName="childText" presStyleLbl="conFgAcc1" presStyleIdx="1" presStyleCnt="4">
        <dgm:presLayoutVars>
          <dgm:bulletEnabled val="1"/>
        </dgm:presLayoutVars>
      </dgm:prSet>
      <dgm:spPr/>
    </dgm:pt>
    <dgm:pt modelId="{3AA71FAA-F341-412E-A602-72B6ECC6C80C}" type="pres">
      <dgm:prSet presAssocID="{C6684B41-46C4-4C0C-A7EA-C9DEDDD44A34}" presName="spaceBetweenRectangles" presStyleCnt="0"/>
      <dgm:spPr/>
    </dgm:pt>
    <dgm:pt modelId="{1F19F6AC-EF7E-4EFE-9F27-EC4ADE870DA0}" type="pres">
      <dgm:prSet presAssocID="{9BB6596C-ED6C-4B08-9FCF-CE35AA960536}" presName="parentLin" presStyleCnt="0"/>
      <dgm:spPr/>
    </dgm:pt>
    <dgm:pt modelId="{CB9666D5-21AA-41E1-84F3-774CAA2C6D75}" type="pres">
      <dgm:prSet presAssocID="{9BB6596C-ED6C-4B08-9FCF-CE35AA960536}" presName="parentLeftMargin" presStyleLbl="node1" presStyleIdx="1" presStyleCnt="4"/>
      <dgm:spPr/>
      <dgm:t>
        <a:bodyPr/>
        <a:lstStyle/>
        <a:p>
          <a:endParaRPr lang="es-CO"/>
        </a:p>
      </dgm:t>
    </dgm:pt>
    <dgm:pt modelId="{5D8F64C5-98FC-4309-99A8-A199EB6ECE07}" type="pres">
      <dgm:prSet presAssocID="{9BB6596C-ED6C-4B08-9FCF-CE35AA96053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5A39815-6D54-4F71-96F7-8E712012873A}" type="pres">
      <dgm:prSet presAssocID="{9BB6596C-ED6C-4B08-9FCF-CE35AA960536}" presName="negativeSpace" presStyleCnt="0"/>
      <dgm:spPr/>
    </dgm:pt>
    <dgm:pt modelId="{47FC28FE-DAEA-4142-8637-BF096F295AD6}" type="pres">
      <dgm:prSet presAssocID="{9BB6596C-ED6C-4B08-9FCF-CE35AA960536}" presName="childText" presStyleLbl="conFgAcc1" presStyleIdx="2" presStyleCnt="4">
        <dgm:presLayoutVars>
          <dgm:bulletEnabled val="1"/>
        </dgm:presLayoutVars>
      </dgm:prSet>
      <dgm:spPr/>
    </dgm:pt>
    <dgm:pt modelId="{A61324E0-505D-411B-860A-0E8C90AC5A2C}" type="pres">
      <dgm:prSet presAssocID="{AD9A86C0-B864-46AE-941C-436B4CE3BFFD}" presName="spaceBetweenRectangles" presStyleCnt="0"/>
      <dgm:spPr/>
    </dgm:pt>
    <dgm:pt modelId="{BFDED47A-1836-47A1-BC8B-6BA300C2D565}" type="pres">
      <dgm:prSet presAssocID="{C19BCA92-FD19-4E20-8B19-6AA030F687B6}" presName="parentLin" presStyleCnt="0"/>
      <dgm:spPr/>
    </dgm:pt>
    <dgm:pt modelId="{0F7F95E3-66AC-42B1-8754-02B82181ABF7}" type="pres">
      <dgm:prSet presAssocID="{C19BCA92-FD19-4E20-8B19-6AA030F687B6}" presName="parentLeftMargin" presStyleLbl="node1" presStyleIdx="2" presStyleCnt="4"/>
      <dgm:spPr/>
      <dgm:t>
        <a:bodyPr/>
        <a:lstStyle/>
        <a:p>
          <a:endParaRPr lang="es-CO"/>
        </a:p>
      </dgm:t>
    </dgm:pt>
    <dgm:pt modelId="{83059A76-EDAB-4492-AEE4-CBD690581700}" type="pres">
      <dgm:prSet presAssocID="{C19BCA92-FD19-4E20-8B19-6AA030F687B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5C11C06-8869-4157-A27F-E80C2DF4732B}" type="pres">
      <dgm:prSet presAssocID="{C19BCA92-FD19-4E20-8B19-6AA030F687B6}" presName="negativeSpace" presStyleCnt="0"/>
      <dgm:spPr/>
    </dgm:pt>
    <dgm:pt modelId="{2A7977EB-2CB4-43A0-9DF3-F3802A248D61}" type="pres">
      <dgm:prSet presAssocID="{C19BCA92-FD19-4E20-8B19-6AA030F687B6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253ECC47-2C9D-482F-B296-C2058166CB07}" type="presOf" srcId="{584544CD-927B-438E-9471-48A1BBBFC68F}" destId="{778E71FE-A745-4A31-B79D-84B93D2FE18D}" srcOrd="0" destOrd="0" presId="urn:microsoft.com/office/officeart/2005/8/layout/list1"/>
    <dgm:cxn modelId="{02C771DF-93C4-4E7B-BF5E-9B7F9B3DE799}" type="presOf" srcId="{C19BCA92-FD19-4E20-8B19-6AA030F687B6}" destId="{0F7F95E3-66AC-42B1-8754-02B82181ABF7}" srcOrd="0" destOrd="0" presId="urn:microsoft.com/office/officeart/2005/8/layout/list1"/>
    <dgm:cxn modelId="{D770145D-8DB3-471F-98BA-87BA9E4E44A2}" type="presOf" srcId="{5DE74E43-0B9B-4569-9C7D-9BE451846F1C}" destId="{8D8A6F58-B656-4EE2-8D80-E578C3C294D2}" srcOrd="1" destOrd="0" presId="urn:microsoft.com/office/officeart/2005/8/layout/list1"/>
    <dgm:cxn modelId="{DF4BB506-C9BF-438C-A6DA-AEECD8089132}" type="presOf" srcId="{72F3213E-8429-4637-B8FD-6302A97D0B78}" destId="{5316AB6B-8B15-446D-9285-30C29BBD8A48}" srcOrd="0" destOrd="0" presId="urn:microsoft.com/office/officeart/2005/8/layout/list1"/>
    <dgm:cxn modelId="{0ABF752A-3D70-4776-984E-6C3D73EB1513}" type="presOf" srcId="{584544CD-927B-438E-9471-48A1BBBFC68F}" destId="{C5D2C817-690C-4B7B-BB23-33FC5B68D5C7}" srcOrd="1" destOrd="0" presId="urn:microsoft.com/office/officeart/2005/8/layout/list1"/>
    <dgm:cxn modelId="{CBC6BA9D-8998-42D0-ADF6-511427C7F0AE}" srcId="{72F3213E-8429-4637-B8FD-6302A97D0B78}" destId="{584544CD-927B-438E-9471-48A1BBBFC68F}" srcOrd="0" destOrd="0" parTransId="{1CF5C5D7-AF73-4BFE-911F-AF268C800350}" sibTransId="{65EAF327-18E2-4150-89C6-CD5D85E47986}"/>
    <dgm:cxn modelId="{FE9E7498-E42D-4FBB-80F5-F58BE2435E8D}" type="presOf" srcId="{9BB6596C-ED6C-4B08-9FCF-CE35AA960536}" destId="{5D8F64C5-98FC-4309-99A8-A199EB6ECE07}" srcOrd="1" destOrd="0" presId="urn:microsoft.com/office/officeart/2005/8/layout/list1"/>
    <dgm:cxn modelId="{DCC63B38-1AB2-4F63-8FD0-02F4D48CF6D0}" srcId="{72F3213E-8429-4637-B8FD-6302A97D0B78}" destId="{5DE74E43-0B9B-4569-9C7D-9BE451846F1C}" srcOrd="1" destOrd="0" parTransId="{53E52E1B-5C72-4029-9BBC-9AC7D9FB0E1B}" sibTransId="{C6684B41-46C4-4C0C-A7EA-C9DEDDD44A34}"/>
    <dgm:cxn modelId="{D1CA5689-1220-4E27-9D89-5A2A64C4973A}" srcId="{72F3213E-8429-4637-B8FD-6302A97D0B78}" destId="{9BB6596C-ED6C-4B08-9FCF-CE35AA960536}" srcOrd="2" destOrd="0" parTransId="{F03166E5-2645-4E3A-9006-D5BA9AD0448A}" sibTransId="{AD9A86C0-B864-46AE-941C-436B4CE3BFFD}"/>
    <dgm:cxn modelId="{3B949DDD-B2DD-41DC-BC12-548F34CEDEBB}" type="presOf" srcId="{5DE74E43-0B9B-4569-9C7D-9BE451846F1C}" destId="{0FF6573A-413F-44E7-B034-CA0AE8FAF132}" srcOrd="0" destOrd="0" presId="urn:microsoft.com/office/officeart/2005/8/layout/list1"/>
    <dgm:cxn modelId="{2B6AE1E3-F50E-46D6-A210-A0E2613352CA}" type="presOf" srcId="{C19BCA92-FD19-4E20-8B19-6AA030F687B6}" destId="{83059A76-EDAB-4492-AEE4-CBD690581700}" srcOrd="1" destOrd="0" presId="urn:microsoft.com/office/officeart/2005/8/layout/list1"/>
    <dgm:cxn modelId="{C811513D-8B56-49A7-8680-99A8DD702456}" type="presOf" srcId="{9BB6596C-ED6C-4B08-9FCF-CE35AA960536}" destId="{CB9666D5-21AA-41E1-84F3-774CAA2C6D75}" srcOrd="0" destOrd="0" presId="urn:microsoft.com/office/officeart/2005/8/layout/list1"/>
    <dgm:cxn modelId="{9B72B1FF-F509-4A02-AB4D-628AA43DD318}" srcId="{72F3213E-8429-4637-B8FD-6302A97D0B78}" destId="{C19BCA92-FD19-4E20-8B19-6AA030F687B6}" srcOrd="3" destOrd="0" parTransId="{42B8C8AA-D730-42BA-8F8A-5719F95295AC}" sibTransId="{C6BDA627-EFC5-4527-BC0C-F2E571EE61DF}"/>
    <dgm:cxn modelId="{F96610BD-D103-49DB-B0A9-D0A2E05A2DEA}" type="presParOf" srcId="{5316AB6B-8B15-446D-9285-30C29BBD8A48}" destId="{7BBC6F59-A14B-4248-879D-559CA747EF1D}" srcOrd="0" destOrd="0" presId="urn:microsoft.com/office/officeart/2005/8/layout/list1"/>
    <dgm:cxn modelId="{F06E30CA-BD1B-47CB-AC07-3E7B269C3C98}" type="presParOf" srcId="{7BBC6F59-A14B-4248-879D-559CA747EF1D}" destId="{778E71FE-A745-4A31-B79D-84B93D2FE18D}" srcOrd="0" destOrd="0" presId="urn:microsoft.com/office/officeart/2005/8/layout/list1"/>
    <dgm:cxn modelId="{69795C58-1A68-40AA-8A77-B04A122EA0E5}" type="presParOf" srcId="{7BBC6F59-A14B-4248-879D-559CA747EF1D}" destId="{C5D2C817-690C-4B7B-BB23-33FC5B68D5C7}" srcOrd="1" destOrd="0" presId="urn:microsoft.com/office/officeart/2005/8/layout/list1"/>
    <dgm:cxn modelId="{DA98E867-3BC7-4016-98DC-F56E674BC990}" type="presParOf" srcId="{5316AB6B-8B15-446D-9285-30C29BBD8A48}" destId="{41E1220E-F367-4D40-B51E-A5E2E35D0A54}" srcOrd="1" destOrd="0" presId="urn:microsoft.com/office/officeart/2005/8/layout/list1"/>
    <dgm:cxn modelId="{84719C56-E449-4C75-96CA-451D2BCCF0B0}" type="presParOf" srcId="{5316AB6B-8B15-446D-9285-30C29BBD8A48}" destId="{323DCBE2-C9C1-4FF8-982B-88CA05A92EAE}" srcOrd="2" destOrd="0" presId="urn:microsoft.com/office/officeart/2005/8/layout/list1"/>
    <dgm:cxn modelId="{7228E7F2-63E9-49CF-AC8A-3F2CF9F6572A}" type="presParOf" srcId="{5316AB6B-8B15-446D-9285-30C29BBD8A48}" destId="{7B3B90CD-9B5E-4D9F-8238-6F6E2A471B66}" srcOrd="3" destOrd="0" presId="urn:microsoft.com/office/officeart/2005/8/layout/list1"/>
    <dgm:cxn modelId="{DD603CB4-7EE9-4592-81C1-ECABAFE10557}" type="presParOf" srcId="{5316AB6B-8B15-446D-9285-30C29BBD8A48}" destId="{157FBDF8-0CE8-40E4-96AB-40B93139D158}" srcOrd="4" destOrd="0" presId="urn:microsoft.com/office/officeart/2005/8/layout/list1"/>
    <dgm:cxn modelId="{0AF322FF-91B5-40D3-87CD-04A3937C8A86}" type="presParOf" srcId="{157FBDF8-0CE8-40E4-96AB-40B93139D158}" destId="{0FF6573A-413F-44E7-B034-CA0AE8FAF132}" srcOrd="0" destOrd="0" presId="urn:microsoft.com/office/officeart/2005/8/layout/list1"/>
    <dgm:cxn modelId="{A474DFAB-C163-47E7-B2E8-DC927A3B8A8F}" type="presParOf" srcId="{157FBDF8-0CE8-40E4-96AB-40B93139D158}" destId="{8D8A6F58-B656-4EE2-8D80-E578C3C294D2}" srcOrd="1" destOrd="0" presId="urn:microsoft.com/office/officeart/2005/8/layout/list1"/>
    <dgm:cxn modelId="{8FD96547-FD0D-40C3-918B-4400C22A8937}" type="presParOf" srcId="{5316AB6B-8B15-446D-9285-30C29BBD8A48}" destId="{143DE41D-16BD-4438-9EDA-FFB118646535}" srcOrd="5" destOrd="0" presId="urn:microsoft.com/office/officeart/2005/8/layout/list1"/>
    <dgm:cxn modelId="{699C122C-1CA0-4D42-8AD9-30B4E9771ED2}" type="presParOf" srcId="{5316AB6B-8B15-446D-9285-30C29BBD8A48}" destId="{7DEF7C9C-80F3-47C6-B27D-9BE7D334DC90}" srcOrd="6" destOrd="0" presId="urn:microsoft.com/office/officeart/2005/8/layout/list1"/>
    <dgm:cxn modelId="{4AAA143C-B36D-4F49-A505-E1266C07F50D}" type="presParOf" srcId="{5316AB6B-8B15-446D-9285-30C29BBD8A48}" destId="{3AA71FAA-F341-412E-A602-72B6ECC6C80C}" srcOrd="7" destOrd="0" presId="urn:microsoft.com/office/officeart/2005/8/layout/list1"/>
    <dgm:cxn modelId="{C91EF271-4153-4701-B2C4-E5F0BEA4BF7C}" type="presParOf" srcId="{5316AB6B-8B15-446D-9285-30C29BBD8A48}" destId="{1F19F6AC-EF7E-4EFE-9F27-EC4ADE870DA0}" srcOrd="8" destOrd="0" presId="urn:microsoft.com/office/officeart/2005/8/layout/list1"/>
    <dgm:cxn modelId="{11D24FA1-49E5-4FE4-B9D4-1D4257289205}" type="presParOf" srcId="{1F19F6AC-EF7E-4EFE-9F27-EC4ADE870DA0}" destId="{CB9666D5-21AA-41E1-84F3-774CAA2C6D75}" srcOrd="0" destOrd="0" presId="urn:microsoft.com/office/officeart/2005/8/layout/list1"/>
    <dgm:cxn modelId="{B5319E25-6CB7-4C33-82B0-8D90EA8996D3}" type="presParOf" srcId="{1F19F6AC-EF7E-4EFE-9F27-EC4ADE870DA0}" destId="{5D8F64C5-98FC-4309-99A8-A199EB6ECE07}" srcOrd="1" destOrd="0" presId="urn:microsoft.com/office/officeart/2005/8/layout/list1"/>
    <dgm:cxn modelId="{4D87F9E8-2DCE-4EE3-B292-235519E223AB}" type="presParOf" srcId="{5316AB6B-8B15-446D-9285-30C29BBD8A48}" destId="{65A39815-6D54-4F71-96F7-8E712012873A}" srcOrd="9" destOrd="0" presId="urn:microsoft.com/office/officeart/2005/8/layout/list1"/>
    <dgm:cxn modelId="{E713EDF6-C9B0-4F1F-B2D9-44E238A341DC}" type="presParOf" srcId="{5316AB6B-8B15-446D-9285-30C29BBD8A48}" destId="{47FC28FE-DAEA-4142-8637-BF096F295AD6}" srcOrd="10" destOrd="0" presId="urn:microsoft.com/office/officeart/2005/8/layout/list1"/>
    <dgm:cxn modelId="{BB7E81E8-AD24-444A-8CD0-773E7218470C}" type="presParOf" srcId="{5316AB6B-8B15-446D-9285-30C29BBD8A48}" destId="{A61324E0-505D-411B-860A-0E8C90AC5A2C}" srcOrd="11" destOrd="0" presId="urn:microsoft.com/office/officeart/2005/8/layout/list1"/>
    <dgm:cxn modelId="{C4081133-DDAE-42D8-88B3-716A3150A41C}" type="presParOf" srcId="{5316AB6B-8B15-446D-9285-30C29BBD8A48}" destId="{BFDED47A-1836-47A1-BC8B-6BA300C2D565}" srcOrd="12" destOrd="0" presId="urn:microsoft.com/office/officeart/2005/8/layout/list1"/>
    <dgm:cxn modelId="{4DF8CF00-25FA-442C-A10E-4EE390C83D74}" type="presParOf" srcId="{BFDED47A-1836-47A1-BC8B-6BA300C2D565}" destId="{0F7F95E3-66AC-42B1-8754-02B82181ABF7}" srcOrd="0" destOrd="0" presId="urn:microsoft.com/office/officeart/2005/8/layout/list1"/>
    <dgm:cxn modelId="{88C2C780-A949-45DD-B327-5AA27905D21B}" type="presParOf" srcId="{BFDED47A-1836-47A1-BC8B-6BA300C2D565}" destId="{83059A76-EDAB-4492-AEE4-CBD690581700}" srcOrd="1" destOrd="0" presId="urn:microsoft.com/office/officeart/2005/8/layout/list1"/>
    <dgm:cxn modelId="{FABDD245-BFAD-4FB8-AB59-D4F364A790BB}" type="presParOf" srcId="{5316AB6B-8B15-446D-9285-30C29BBD8A48}" destId="{D5C11C06-8869-4157-A27F-E80C2DF4732B}" srcOrd="13" destOrd="0" presId="urn:microsoft.com/office/officeart/2005/8/layout/list1"/>
    <dgm:cxn modelId="{CAA97D57-AEAD-40B0-BC21-4C6157980E03}" type="presParOf" srcId="{5316AB6B-8B15-446D-9285-30C29BBD8A48}" destId="{2A7977EB-2CB4-43A0-9DF3-F3802A248D61}" srcOrd="14" destOrd="0" presId="urn:microsoft.com/office/officeart/2005/8/layout/list1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86A19E4-5581-4EE1-A7AB-7042F2A15EAF}" type="doc">
      <dgm:prSet loTypeId="urn:microsoft.com/office/officeart/2005/8/layout/vList6" loCatId="list" qsTypeId="urn:microsoft.com/office/officeart/2005/8/quickstyle/3d2" qsCatId="3D" csTypeId="urn:microsoft.com/office/officeart/2005/8/colors/accent6_2" csCatId="accent6" phldr="1"/>
      <dgm:spPr/>
      <dgm:t>
        <a:bodyPr/>
        <a:lstStyle/>
        <a:p>
          <a:endParaRPr lang="es-CO"/>
        </a:p>
      </dgm:t>
    </dgm:pt>
    <dgm:pt modelId="{F98F7800-6ECD-4534-A577-FC6BC630C43B}">
      <dgm:prSet/>
      <dgm:spPr/>
      <dgm:t>
        <a:bodyPr/>
        <a:lstStyle/>
        <a:p>
          <a:r>
            <a:rPr lang="es-ES_tradnl" dirty="0" smtClean="0">
              <a:latin typeface="+mn-lt"/>
              <a:ea typeface="+mn-ea"/>
              <a:cs typeface="+mn-cs"/>
            </a:rPr>
            <a:t>Agroindustrial</a:t>
          </a:r>
        </a:p>
        <a:p>
          <a:r>
            <a:rPr lang="es-ES_tradnl" dirty="0" smtClean="0">
              <a:latin typeface="+mn-lt"/>
              <a:ea typeface="+mn-ea"/>
              <a:cs typeface="+mn-cs"/>
            </a:rPr>
            <a:t>Frutas y Verduras</a:t>
          </a:r>
        </a:p>
        <a:p>
          <a:endParaRPr lang="es-CO" dirty="0"/>
        </a:p>
      </dgm:t>
    </dgm:pt>
    <dgm:pt modelId="{E7CBFB8C-A5FF-4321-A579-07040A15B067}" type="parTrans" cxnId="{6E4036C7-3E7A-4E74-80EA-D89B90339D61}">
      <dgm:prSet/>
      <dgm:spPr/>
      <dgm:t>
        <a:bodyPr/>
        <a:lstStyle/>
        <a:p>
          <a:endParaRPr lang="es-CO"/>
        </a:p>
      </dgm:t>
    </dgm:pt>
    <dgm:pt modelId="{B3AA163F-0987-41B2-A9E7-06E3B1D765C7}" type="sibTrans" cxnId="{6E4036C7-3E7A-4E74-80EA-D89B90339D61}">
      <dgm:prSet/>
      <dgm:spPr/>
      <dgm:t>
        <a:bodyPr/>
        <a:lstStyle/>
        <a:p>
          <a:endParaRPr lang="es-CO"/>
        </a:p>
      </dgm:t>
    </dgm:pt>
    <dgm:pt modelId="{C48ADF98-0DB6-4C57-A8BC-712930560068}">
      <dgm:prSet/>
      <dgm:spPr/>
      <dgm:t>
        <a:bodyPr/>
        <a:lstStyle/>
        <a:p>
          <a:r>
            <a:rPr lang="es-ES" dirty="0" smtClean="0"/>
            <a:t>Manejo Ambiental</a:t>
          </a:r>
        </a:p>
        <a:p>
          <a:r>
            <a:rPr lang="es-ES" dirty="0" smtClean="0"/>
            <a:t>Reciclaje</a:t>
          </a:r>
        </a:p>
        <a:p>
          <a:r>
            <a:rPr lang="es-ES" dirty="0" smtClean="0"/>
            <a:t>Reforestación</a:t>
          </a:r>
        </a:p>
        <a:p>
          <a:r>
            <a:rPr lang="es-CO" dirty="0" smtClean="0"/>
            <a:t>Cuidado fuentes hídricas</a:t>
          </a:r>
          <a:endParaRPr lang="es-CO" dirty="0"/>
        </a:p>
      </dgm:t>
    </dgm:pt>
    <dgm:pt modelId="{C6DA2666-24CE-400D-B37F-487002246C16}" type="parTrans" cxnId="{4C375EA0-B7E5-498B-BE7D-1382E9B61452}">
      <dgm:prSet/>
      <dgm:spPr/>
      <dgm:t>
        <a:bodyPr/>
        <a:lstStyle/>
        <a:p>
          <a:endParaRPr lang="es-CO"/>
        </a:p>
      </dgm:t>
    </dgm:pt>
    <dgm:pt modelId="{14321037-D6E4-45D5-B723-08DF0E127979}" type="sibTrans" cxnId="{4C375EA0-B7E5-498B-BE7D-1382E9B61452}">
      <dgm:prSet/>
      <dgm:spPr/>
      <dgm:t>
        <a:bodyPr/>
        <a:lstStyle/>
        <a:p>
          <a:endParaRPr lang="es-CO"/>
        </a:p>
      </dgm:t>
    </dgm:pt>
    <dgm:pt modelId="{6C58B3A6-02B4-4A66-B085-5BF5E46F93CB}">
      <dgm:prSet phldrT="[Texto]"/>
      <dgm:spPr/>
      <dgm:t>
        <a:bodyPr/>
        <a:lstStyle/>
        <a:p>
          <a:r>
            <a:rPr lang="es-CO" dirty="0" smtClean="0"/>
            <a:t>Servicios</a:t>
          </a:r>
        </a:p>
        <a:p>
          <a:r>
            <a:rPr lang="es-CO" dirty="0" smtClean="0"/>
            <a:t>Servicios técnicos</a:t>
          </a:r>
          <a:endParaRPr lang="es-CO" dirty="0"/>
        </a:p>
      </dgm:t>
    </dgm:pt>
    <dgm:pt modelId="{B9118C36-F77A-4F50-8996-88C9205B0A9B}" type="parTrans" cxnId="{E1161ECC-218C-44ED-9049-8398B3C27FA9}">
      <dgm:prSet/>
      <dgm:spPr/>
      <dgm:t>
        <a:bodyPr/>
        <a:lstStyle/>
        <a:p>
          <a:endParaRPr lang="es-CO"/>
        </a:p>
      </dgm:t>
    </dgm:pt>
    <dgm:pt modelId="{6C4944E1-161E-4148-A54D-DE8B686F0030}" type="sibTrans" cxnId="{E1161ECC-218C-44ED-9049-8398B3C27FA9}">
      <dgm:prSet/>
      <dgm:spPr/>
      <dgm:t>
        <a:bodyPr/>
        <a:lstStyle/>
        <a:p>
          <a:endParaRPr lang="es-CO"/>
        </a:p>
      </dgm:t>
    </dgm:pt>
    <dgm:pt modelId="{F53F70D7-6027-4490-A6F4-23665D78AE23}" type="pres">
      <dgm:prSet presAssocID="{886A19E4-5581-4EE1-A7AB-7042F2A15EAF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99C495FD-DD8B-4202-8735-725B79F68E44}" type="pres">
      <dgm:prSet presAssocID="{F98F7800-6ECD-4534-A577-FC6BC630C43B}" presName="linNode" presStyleCnt="0"/>
      <dgm:spPr/>
      <dgm:t>
        <a:bodyPr/>
        <a:lstStyle/>
        <a:p>
          <a:endParaRPr lang="es-CO"/>
        </a:p>
      </dgm:t>
    </dgm:pt>
    <dgm:pt modelId="{8898D9F4-3CAB-42AB-BA92-ACD4DC72E8D7}" type="pres">
      <dgm:prSet presAssocID="{F98F7800-6ECD-4534-A577-FC6BC630C43B}" presName="parentShp" presStyleLbl="node1" presStyleIdx="0" presStyleCnt="3" custScaleX="29386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79AC549-D621-48EB-8593-8DE4BF9B41F4}" type="pres">
      <dgm:prSet presAssocID="{F98F7800-6ECD-4534-A577-FC6BC630C43B}" presName="childShp" presStyleLbl="bgAccFollowNode1" presStyleIdx="0" presStyleCnt="3" custScaleY="3356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1EB8D7A-43EC-422B-9F54-C6936B735652}" type="pres">
      <dgm:prSet presAssocID="{B3AA163F-0987-41B2-A9E7-06E3B1D765C7}" presName="spacing" presStyleCnt="0"/>
      <dgm:spPr/>
      <dgm:t>
        <a:bodyPr/>
        <a:lstStyle/>
        <a:p>
          <a:endParaRPr lang="es-CO"/>
        </a:p>
      </dgm:t>
    </dgm:pt>
    <dgm:pt modelId="{7BC27A51-C28A-470E-84A4-A9EECC87CE71}" type="pres">
      <dgm:prSet presAssocID="{C48ADF98-0DB6-4C57-A8BC-712930560068}" presName="linNode" presStyleCnt="0"/>
      <dgm:spPr/>
      <dgm:t>
        <a:bodyPr/>
        <a:lstStyle/>
        <a:p>
          <a:endParaRPr lang="es-CO"/>
        </a:p>
      </dgm:t>
    </dgm:pt>
    <dgm:pt modelId="{FFD0EDCB-3E61-4FCA-A2DC-35778655F5A7}" type="pres">
      <dgm:prSet presAssocID="{C48ADF98-0DB6-4C57-A8BC-712930560068}" presName="parentShp" presStyleLbl="node1" presStyleIdx="1" presStyleCnt="3" custScaleX="22803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C439FD7-1F6F-4096-A622-072A417B9300}" type="pres">
      <dgm:prSet presAssocID="{C48ADF98-0DB6-4C57-A8BC-712930560068}" presName="childShp" presStyleLbl="bgAccFollowNode1" presStyleIdx="1" presStyleCnt="3" custScaleY="2907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DC3501E-A4B5-4A46-885E-774887327C70}" type="pres">
      <dgm:prSet presAssocID="{14321037-D6E4-45D5-B723-08DF0E127979}" presName="spacing" presStyleCnt="0"/>
      <dgm:spPr/>
      <dgm:t>
        <a:bodyPr/>
        <a:lstStyle/>
        <a:p>
          <a:endParaRPr lang="es-CO"/>
        </a:p>
      </dgm:t>
    </dgm:pt>
    <dgm:pt modelId="{DCED5EA5-A7FA-40A1-BF57-D2E821A3C496}" type="pres">
      <dgm:prSet presAssocID="{6C58B3A6-02B4-4A66-B085-5BF5E46F93CB}" presName="linNode" presStyleCnt="0"/>
      <dgm:spPr/>
      <dgm:t>
        <a:bodyPr/>
        <a:lstStyle/>
        <a:p>
          <a:endParaRPr lang="es-CO"/>
        </a:p>
      </dgm:t>
    </dgm:pt>
    <dgm:pt modelId="{6BF5120F-48A7-4E21-95D2-F427322F5249}" type="pres">
      <dgm:prSet presAssocID="{6C58B3A6-02B4-4A66-B085-5BF5E46F93CB}" presName="parentShp" presStyleLbl="node1" presStyleIdx="2" presStyleCnt="3" custScaleX="17821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FC00BC3-71A8-4EEB-84FB-14458C122F0F}" type="pres">
      <dgm:prSet presAssocID="{6C58B3A6-02B4-4A66-B085-5BF5E46F93CB}" presName="childShp" presStyleLbl="bgAccFollowNode1" presStyleIdx="2" presStyleCnt="3" custScaleY="3534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C665DAE0-1252-474D-8ECA-11C8AB546140}" type="presOf" srcId="{F98F7800-6ECD-4534-A577-FC6BC630C43B}" destId="{8898D9F4-3CAB-42AB-BA92-ACD4DC72E8D7}" srcOrd="0" destOrd="0" presId="urn:microsoft.com/office/officeart/2005/8/layout/vList6"/>
    <dgm:cxn modelId="{E1161ECC-218C-44ED-9049-8398B3C27FA9}" srcId="{886A19E4-5581-4EE1-A7AB-7042F2A15EAF}" destId="{6C58B3A6-02B4-4A66-B085-5BF5E46F93CB}" srcOrd="2" destOrd="0" parTransId="{B9118C36-F77A-4F50-8996-88C9205B0A9B}" sibTransId="{6C4944E1-161E-4148-A54D-DE8B686F0030}"/>
    <dgm:cxn modelId="{B3CD942F-22D2-41C2-BF57-890AA94DF2D1}" type="presOf" srcId="{6C58B3A6-02B4-4A66-B085-5BF5E46F93CB}" destId="{6BF5120F-48A7-4E21-95D2-F427322F5249}" srcOrd="0" destOrd="0" presId="urn:microsoft.com/office/officeart/2005/8/layout/vList6"/>
    <dgm:cxn modelId="{6E4036C7-3E7A-4E74-80EA-D89B90339D61}" srcId="{886A19E4-5581-4EE1-A7AB-7042F2A15EAF}" destId="{F98F7800-6ECD-4534-A577-FC6BC630C43B}" srcOrd="0" destOrd="0" parTransId="{E7CBFB8C-A5FF-4321-A579-07040A15B067}" sibTransId="{B3AA163F-0987-41B2-A9E7-06E3B1D765C7}"/>
    <dgm:cxn modelId="{E806E228-5405-42F1-8322-7B83630DFE42}" type="presOf" srcId="{C48ADF98-0DB6-4C57-A8BC-712930560068}" destId="{FFD0EDCB-3E61-4FCA-A2DC-35778655F5A7}" srcOrd="0" destOrd="0" presId="urn:microsoft.com/office/officeart/2005/8/layout/vList6"/>
    <dgm:cxn modelId="{4C375EA0-B7E5-498B-BE7D-1382E9B61452}" srcId="{886A19E4-5581-4EE1-A7AB-7042F2A15EAF}" destId="{C48ADF98-0DB6-4C57-A8BC-712930560068}" srcOrd="1" destOrd="0" parTransId="{C6DA2666-24CE-400D-B37F-487002246C16}" sibTransId="{14321037-D6E4-45D5-B723-08DF0E127979}"/>
    <dgm:cxn modelId="{5B895E4B-7AE5-4805-B776-3A2D8F393181}" type="presOf" srcId="{886A19E4-5581-4EE1-A7AB-7042F2A15EAF}" destId="{F53F70D7-6027-4490-A6F4-23665D78AE23}" srcOrd="0" destOrd="0" presId="urn:microsoft.com/office/officeart/2005/8/layout/vList6"/>
    <dgm:cxn modelId="{8693E392-813D-4CD9-9DFD-13577CB1CC4E}" type="presParOf" srcId="{F53F70D7-6027-4490-A6F4-23665D78AE23}" destId="{99C495FD-DD8B-4202-8735-725B79F68E44}" srcOrd="0" destOrd="0" presId="urn:microsoft.com/office/officeart/2005/8/layout/vList6"/>
    <dgm:cxn modelId="{EBA49717-E528-495F-864B-67533EC72B01}" type="presParOf" srcId="{99C495FD-DD8B-4202-8735-725B79F68E44}" destId="{8898D9F4-3CAB-42AB-BA92-ACD4DC72E8D7}" srcOrd="0" destOrd="0" presId="urn:microsoft.com/office/officeart/2005/8/layout/vList6"/>
    <dgm:cxn modelId="{04E1E237-0F09-4578-A675-ACF3466A109E}" type="presParOf" srcId="{99C495FD-DD8B-4202-8735-725B79F68E44}" destId="{579AC549-D621-48EB-8593-8DE4BF9B41F4}" srcOrd="1" destOrd="0" presId="urn:microsoft.com/office/officeart/2005/8/layout/vList6"/>
    <dgm:cxn modelId="{3FD3C7DE-95B9-48EA-BC04-E890F6358CB8}" type="presParOf" srcId="{F53F70D7-6027-4490-A6F4-23665D78AE23}" destId="{B1EB8D7A-43EC-422B-9F54-C6936B735652}" srcOrd="1" destOrd="0" presId="urn:microsoft.com/office/officeart/2005/8/layout/vList6"/>
    <dgm:cxn modelId="{E38DF135-8EBA-4471-B81B-9F9B51EFDC1A}" type="presParOf" srcId="{F53F70D7-6027-4490-A6F4-23665D78AE23}" destId="{7BC27A51-C28A-470E-84A4-A9EECC87CE71}" srcOrd="2" destOrd="0" presId="urn:microsoft.com/office/officeart/2005/8/layout/vList6"/>
    <dgm:cxn modelId="{A33CA2B7-D772-458B-8AE7-1C86DA772DF4}" type="presParOf" srcId="{7BC27A51-C28A-470E-84A4-A9EECC87CE71}" destId="{FFD0EDCB-3E61-4FCA-A2DC-35778655F5A7}" srcOrd="0" destOrd="0" presId="urn:microsoft.com/office/officeart/2005/8/layout/vList6"/>
    <dgm:cxn modelId="{901C994E-717F-4BA9-9C4F-8210B5A43806}" type="presParOf" srcId="{7BC27A51-C28A-470E-84A4-A9EECC87CE71}" destId="{4C439FD7-1F6F-4096-A622-072A417B9300}" srcOrd="1" destOrd="0" presId="urn:microsoft.com/office/officeart/2005/8/layout/vList6"/>
    <dgm:cxn modelId="{853E04DD-B299-4DD7-B3D7-0B0398006AF0}" type="presParOf" srcId="{F53F70D7-6027-4490-A6F4-23665D78AE23}" destId="{DDC3501E-A4B5-4A46-885E-774887327C70}" srcOrd="3" destOrd="0" presId="urn:microsoft.com/office/officeart/2005/8/layout/vList6"/>
    <dgm:cxn modelId="{FC9869BE-2565-4879-970C-79E6434AC0F7}" type="presParOf" srcId="{F53F70D7-6027-4490-A6F4-23665D78AE23}" destId="{DCED5EA5-A7FA-40A1-BF57-D2E821A3C496}" srcOrd="4" destOrd="0" presId="urn:microsoft.com/office/officeart/2005/8/layout/vList6"/>
    <dgm:cxn modelId="{D92B9A57-A855-44DC-811B-104BC68F74EE}" type="presParOf" srcId="{DCED5EA5-A7FA-40A1-BF57-D2E821A3C496}" destId="{6BF5120F-48A7-4E21-95D2-F427322F5249}" srcOrd="0" destOrd="0" presId="urn:microsoft.com/office/officeart/2005/8/layout/vList6"/>
    <dgm:cxn modelId="{068D3E14-11DC-49BA-89E3-57E4C2D1CF1D}" type="presParOf" srcId="{DCED5EA5-A7FA-40A1-BF57-D2E821A3C496}" destId="{CFC00BC3-71A8-4EEB-84FB-14458C122F0F}" srcOrd="1" destOrd="0" presId="urn:microsoft.com/office/officeart/2005/8/layout/vList6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619A805-917B-48AE-A2C1-ED9B2DACE072}" type="doc">
      <dgm:prSet loTypeId="urn:microsoft.com/office/officeart/2005/8/layout/hList9" loCatId="list" qsTypeId="urn:microsoft.com/office/officeart/2005/8/quickstyle/simple5" qsCatId="simple" csTypeId="urn:microsoft.com/office/officeart/2005/8/colors/accent6_2" csCatId="accent6" phldr="1"/>
      <dgm:spPr/>
      <dgm:t>
        <a:bodyPr/>
        <a:lstStyle/>
        <a:p>
          <a:endParaRPr lang="es-CO"/>
        </a:p>
      </dgm:t>
    </dgm:pt>
    <dgm:pt modelId="{C73DC3BD-18A7-4520-AB38-5E01FC903A1B}">
      <dgm:prSet phldrT="[Texto]" custT="1"/>
      <dgm:spPr/>
      <dgm:t>
        <a:bodyPr/>
        <a:lstStyle/>
        <a:p>
          <a:r>
            <a:rPr lang="es-CO" sz="3200" dirty="0" smtClean="0">
              <a:latin typeface="Lucida Sans" pitchFamily="34" charset="0"/>
            </a:rPr>
            <a:t>POBLACION BENEFICIARIA</a:t>
          </a:r>
          <a:endParaRPr lang="es-CO" sz="3200" dirty="0">
            <a:latin typeface="Lucida Sans" pitchFamily="34" charset="0"/>
          </a:endParaRPr>
        </a:p>
      </dgm:t>
    </dgm:pt>
    <dgm:pt modelId="{31656C78-FBEE-4D71-BE33-364A0DE09D97}" type="parTrans" cxnId="{3A7DC6F9-6C49-4E33-9897-8A9857A427A2}">
      <dgm:prSet/>
      <dgm:spPr/>
      <dgm:t>
        <a:bodyPr/>
        <a:lstStyle/>
        <a:p>
          <a:endParaRPr lang="es-CO"/>
        </a:p>
      </dgm:t>
    </dgm:pt>
    <dgm:pt modelId="{961A6CC8-E477-409E-BEC4-78A450206A24}" type="sibTrans" cxnId="{3A7DC6F9-6C49-4E33-9897-8A9857A427A2}">
      <dgm:prSet/>
      <dgm:spPr/>
      <dgm:t>
        <a:bodyPr/>
        <a:lstStyle/>
        <a:p>
          <a:endParaRPr lang="es-CO"/>
        </a:p>
      </dgm:t>
    </dgm:pt>
    <dgm:pt modelId="{DE4FDFFF-5193-4994-A96D-584ACB817019}">
      <dgm:prSet phldrT="[Texto]" custT="1"/>
      <dgm:spPr/>
      <dgm:t>
        <a:bodyPr/>
        <a:lstStyle/>
        <a:p>
          <a:r>
            <a:rPr lang="es-CO" sz="2800" dirty="0" smtClean="0">
              <a:latin typeface="+mn-lt"/>
              <a:ea typeface="+mn-ea"/>
              <a:cs typeface="+mn-cs"/>
            </a:rPr>
            <a:t>3412 familias compuestas por:</a:t>
          </a:r>
          <a:endParaRPr lang="es-CO" sz="2800" dirty="0"/>
        </a:p>
      </dgm:t>
    </dgm:pt>
    <dgm:pt modelId="{6B092726-D0D9-437F-B81D-B01C31D91E9E}" type="parTrans" cxnId="{E25EB77D-3D1D-430A-9EB0-14D32129107E}">
      <dgm:prSet/>
      <dgm:spPr/>
      <dgm:t>
        <a:bodyPr/>
        <a:lstStyle/>
        <a:p>
          <a:endParaRPr lang="es-CO"/>
        </a:p>
      </dgm:t>
    </dgm:pt>
    <dgm:pt modelId="{7FA0EEB5-35FC-4794-8C90-747C47021A1B}" type="sibTrans" cxnId="{E25EB77D-3D1D-430A-9EB0-14D32129107E}">
      <dgm:prSet/>
      <dgm:spPr/>
      <dgm:t>
        <a:bodyPr/>
        <a:lstStyle/>
        <a:p>
          <a:endParaRPr lang="es-CO"/>
        </a:p>
      </dgm:t>
    </dgm:pt>
    <dgm:pt modelId="{93E9C8FD-BEEB-4A03-97A8-9921943BE380}">
      <dgm:prSet/>
      <dgm:spPr/>
      <dgm:t>
        <a:bodyPr/>
        <a:lstStyle/>
        <a:p>
          <a:r>
            <a:rPr lang="es-CO" sz="1700" dirty="0" smtClean="0">
              <a:latin typeface="+mn-lt"/>
              <a:ea typeface="+mn-ea"/>
              <a:cs typeface="+mn-cs"/>
            </a:rPr>
            <a:t>Madres Cabeza de Familia</a:t>
          </a:r>
        </a:p>
      </dgm:t>
    </dgm:pt>
    <dgm:pt modelId="{26C7163C-8BC9-410A-90BC-F1DF4D4D80C6}" type="parTrans" cxnId="{0CB5D384-85F3-473C-8DA6-98C0B6ADCA60}">
      <dgm:prSet/>
      <dgm:spPr/>
      <dgm:t>
        <a:bodyPr/>
        <a:lstStyle/>
        <a:p>
          <a:endParaRPr lang="es-CO"/>
        </a:p>
      </dgm:t>
    </dgm:pt>
    <dgm:pt modelId="{8FC14537-745D-4EFA-8D9E-D0C62BA15C81}" type="sibTrans" cxnId="{0CB5D384-85F3-473C-8DA6-98C0B6ADCA60}">
      <dgm:prSet/>
      <dgm:spPr/>
      <dgm:t>
        <a:bodyPr/>
        <a:lstStyle/>
        <a:p>
          <a:endParaRPr lang="es-CO"/>
        </a:p>
      </dgm:t>
    </dgm:pt>
    <dgm:pt modelId="{02B3F1B7-5572-4595-8157-D54070976C59}">
      <dgm:prSet/>
      <dgm:spPr/>
      <dgm:t>
        <a:bodyPr/>
        <a:lstStyle/>
        <a:p>
          <a:r>
            <a:rPr lang="es-CO" sz="1700" dirty="0" smtClean="0">
              <a:latin typeface="+mn-lt"/>
              <a:ea typeface="+mn-ea"/>
              <a:cs typeface="+mn-cs"/>
            </a:rPr>
            <a:t>Pueblos indígenas y comunidades afro colombianas, raizales y gitanas</a:t>
          </a:r>
        </a:p>
      </dgm:t>
    </dgm:pt>
    <dgm:pt modelId="{11D502BE-0FC1-42B6-BEFE-860C20119DDB}" type="sibTrans" cxnId="{5BF7F385-8232-41C1-92FE-8452A39421DC}">
      <dgm:prSet/>
      <dgm:spPr/>
      <dgm:t>
        <a:bodyPr/>
        <a:lstStyle/>
        <a:p>
          <a:endParaRPr lang="es-CO"/>
        </a:p>
      </dgm:t>
    </dgm:pt>
    <dgm:pt modelId="{A969EAE4-2D34-407C-AEB8-64CE8B53FB5F}" type="parTrans" cxnId="{5BF7F385-8232-41C1-92FE-8452A39421DC}">
      <dgm:prSet/>
      <dgm:spPr/>
      <dgm:t>
        <a:bodyPr/>
        <a:lstStyle/>
        <a:p>
          <a:endParaRPr lang="es-CO"/>
        </a:p>
      </dgm:t>
    </dgm:pt>
    <dgm:pt modelId="{39ACAE59-EC3D-4F00-8AD6-1C1AE44771AC}">
      <dgm:prSet/>
      <dgm:spPr/>
      <dgm:t>
        <a:bodyPr/>
        <a:lstStyle/>
        <a:p>
          <a:r>
            <a:rPr lang="es-CO" sz="1700" dirty="0" smtClean="0">
              <a:latin typeface="+mn-lt"/>
              <a:ea typeface="+mn-ea"/>
              <a:cs typeface="+mn-cs"/>
            </a:rPr>
            <a:t>Organizaciones de artesanos</a:t>
          </a:r>
        </a:p>
      </dgm:t>
    </dgm:pt>
    <dgm:pt modelId="{8A501713-3FCB-4C0C-86E3-171B8E743956}" type="sibTrans" cxnId="{26EF45E7-AF4E-4590-B6C6-568D5A867B27}">
      <dgm:prSet/>
      <dgm:spPr/>
      <dgm:t>
        <a:bodyPr/>
        <a:lstStyle/>
        <a:p>
          <a:endParaRPr lang="es-CO"/>
        </a:p>
      </dgm:t>
    </dgm:pt>
    <dgm:pt modelId="{52086F4E-B523-4591-923B-5059732F73D3}" type="parTrans" cxnId="{26EF45E7-AF4E-4590-B6C6-568D5A867B27}">
      <dgm:prSet/>
      <dgm:spPr/>
      <dgm:t>
        <a:bodyPr/>
        <a:lstStyle/>
        <a:p>
          <a:endParaRPr lang="es-CO"/>
        </a:p>
      </dgm:t>
    </dgm:pt>
    <dgm:pt modelId="{98276418-B158-4C76-95A3-59CAC100E374}">
      <dgm:prSet/>
      <dgm:spPr/>
      <dgm:t>
        <a:bodyPr/>
        <a:lstStyle/>
        <a:p>
          <a:r>
            <a:rPr lang="es-CO" sz="1700" dirty="0" smtClean="0">
              <a:latin typeface="+mn-lt"/>
              <a:ea typeface="+mn-ea"/>
              <a:cs typeface="+mn-cs"/>
            </a:rPr>
            <a:t>Ex miembros de las fuerzas militares discapacitados en combate o sus viudas y huérfanos</a:t>
          </a:r>
        </a:p>
      </dgm:t>
    </dgm:pt>
    <dgm:pt modelId="{DE293039-008E-4887-BD56-545CA7D7D41E}" type="sibTrans" cxnId="{5B8C1FBD-A883-4EF8-B517-8FEF1E52075D}">
      <dgm:prSet/>
      <dgm:spPr/>
      <dgm:t>
        <a:bodyPr/>
        <a:lstStyle/>
        <a:p>
          <a:endParaRPr lang="es-CO"/>
        </a:p>
      </dgm:t>
    </dgm:pt>
    <dgm:pt modelId="{FBCF4CAF-DF4F-4EC9-85E2-6254D8867D81}" type="parTrans" cxnId="{5B8C1FBD-A883-4EF8-B517-8FEF1E52075D}">
      <dgm:prSet/>
      <dgm:spPr/>
      <dgm:t>
        <a:bodyPr/>
        <a:lstStyle/>
        <a:p>
          <a:endParaRPr lang="es-CO"/>
        </a:p>
      </dgm:t>
    </dgm:pt>
    <dgm:pt modelId="{8A523002-8FE6-4048-9613-A3D7D323CB4E}">
      <dgm:prSet/>
      <dgm:spPr/>
      <dgm:t>
        <a:bodyPr/>
        <a:lstStyle/>
        <a:p>
          <a:r>
            <a:rPr lang="es-CO" sz="1700" smtClean="0">
              <a:latin typeface="+mn-lt"/>
              <a:ea typeface="+mn-ea"/>
              <a:cs typeface="+mn-cs"/>
            </a:rPr>
            <a:t>Desplazados, desmovilizados, retornados </a:t>
          </a:r>
          <a:endParaRPr lang="es-CO" sz="1700" dirty="0" smtClean="0">
            <a:latin typeface="+mn-lt"/>
            <a:ea typeface="+mn-ea"/>
            <a:cs typeface="+mn-cs"/>
          </a:endParaRPr>
        </a:p>
      </dgm:t>
    </dgm:pt>
    <dgm:pt modelId="{F35DEB1F-A423-4DE0-B8F1-C5B694E6BDFD}" type="sibTrans" cxnId="{CE577D88-FF5F-4195-B7AD-35E7D62D8F3B}">
      <dgm:prSet/>
      <dgm:spPr/>
      <dgm:t>
        <a:bodyPr/>
        <a:lstStyle/>
        <a:p>
          <a:endParaRPr lang="es-CO"/>
        </a:p>
      </dgm:t>
    </dgm:pt>
    <dgm:pt modelId="{694AA52F-C596-4BE8-A540-2BE35169A3B7}" type="parTrans" cxnId="{CE577D88-FF5F-4195-B7AD-35E7D62D8F3B}">
      <dgm:prSet/>
      <dgm:spPr/>
      <dgm:t>
        <a:bodyPr/>
        <a:lstStyle/>
        <a:p>
          <a:endParaRPr lang="es-CO"/>
        </a:p>
      </dgm:t>
    </dgm:pt>
    <dgm:pt modelId="{465BA1EF-B175-4362-B827-9D1947D32C47}">
      <dgm:prSet/>
      <dgm:spPr/>
      <dgm:t>
        <a:bodyPr/>
        <a:lstStyle/>
        <a:p>
          <a:r>
            <a:rPr lang="es-CO" sz="1700" dirty="0" smtClean="0">
              <a:latin typeface="+mn-lt"/>
              <a:ea typeface="+mn-ea"/>
              <a:cs typeface="+mn-cs"/>
            </a:rPr>
            <a:t>Pequeños productores rurales y familias campesinas que habitan zonas de conflicto</a:t>
          </a:r>
        </a:p>
      </dgm:t>
    </dgm:pt>
    <dgm:pt modelId="{920B5CFB-D2D3-4760-8F3A-0A22FA3026A9}" type="sibTrans" cxnId="{73E5B4C9-F977-42D0-96B5-9FA3ED726999}">
      <dgm:prSet/>
      <dgm:spPr/>
      <dgm:t>
        <a:bodyPr/>
        <a:lstStyle/>
        <a:p>
          <a:endParaRPr lang="es-CO"/>
        </a:p>
      </dgm:t>
    </dgm:pt>
    <dgm:pt modelId="{DF71FF9F-A1EE-4C47-A5FA-D42B94E8B552}" type="parTrans" cxnId="{73E5B4C9-F977-42D0-96B5-9FA3ED726999}">
      <dgm:prSet/>
      <dgm:spPr/>
      <dgm:t>
        <a:bodyPr/>
        <a:lstStyle/>
        <a:p>
          <a:endParaRPr lang="es-CO"/>
        </a:p>
      </dgm:t>
    </dgm:pt>
    <dgm:pt modelId="{7830B47E-C6E5-4D56-86C2-084B8D22EE5B}">
      <dgm:prSet/>
      <dgm:spPr/>
      <dgm:t>
        <a:bodyPr/>
        <a:lstStyle/>
        <a:p>
          <a:r>
            <a:rPr lang="es-CO" sz="1700" smtClean="0">
              <a:latin typeface="+mn-lt"/>
              <a:ea typeface="+mn-ea"/>
              <a:cs typeface="+mn-cs"/>
            </a:rPr>
            <a:t>Recuperadores informales </a:t>
          </a:r>
          <a:endParaRPr lang="es-CO" sz="1700" dirty="0" smtClean="0">
            <a:latin typeface="+mn-lt"/>
            <a:ea typeface="+mn-ea"/>
            <a:cs typeface="+mn-cs"/>
          </a:endParaRPr>
        </a:p>
      </dgm:t>
    </dgm:pt>
    <dgm:pt modelId="{54BFFB63-CD82-499A-92C2-F588B929B70C}" type="sibTrans" cxnId="{95DC7027-A9E1-4353-BE04-1973F2FDCDC5}">
      <dgm:prSet/>
      <dgm:spPr/>
      <dgm:t>
        <a:bodyPr/>
        <a:lstStyle/>
        <a:p>
          <a:endParaRPr lang="es-CO"/>
        </a:p>
      </dgm:t>
    </dgm:pt>
    <dgm:pt modelId="{6C853F54-1474-4BE0-AA2C-CF62B21848FA}" type="parTrans" cxnId="{95DC7027-A9E1-4353-BE04-1973F2FDCDC5}">
      <dgm:prSet/>
      <dgm:spPr/>
      <dgm:t>
        <a:bodyPr/>
        <a:lstStyle/>
        <a:p>
          <a:endParaRPr lang="es-CO"/>
        </a:p>
      </dgm:t>
    </dgm:pt>
    <dgm:pt modelId="{37355654-EEEE-4C62-94A5-B6BD3C476A10}">
      <dgm:prSet/>
      <dgm:spPr/>
      <dgm:t>
        <a:bodyPr/>
        <a:lstStyle/>
        <a:p>
          <a:r>
            <a:rPr lang="es-CO" sz="1700" dirty="0" smtClean="0">
              <a:latin typeface="+mn-lt"/>
              <a:ea typeface="+mn-ea"/>
              <a:cs typeface="+mn-cs"/>
            </a:rPr>
            <a:t>Jóvenes en Condición de Vulnerabilidad </a:t>
          </a:r>
        </a:p>
      </dgm:t>
    </dgm:pt>
    <dgm:pt modelId="{C9235FC2-D573-4E07-83CD-9303DB5F7754}" type="sibTrans" cxnId="{6F4E021C-551D-44AE-9AE3-539BC1CD0AAE}">
      <dgm:prSet/>
      <dgm:spPr/>
      <dgm:t>
        <a:bodyPr/>
        <a:lstStyle/>
        <a:p>
          <a:endParaRPr lang="es-CO"/>
        </a:p>
      </dgm:t>
    </dgm:pt>
    <dgm:pt modelId="{57ED8B8F-FEB5-49A1-B1D1-A1CB49C2523C}" type="parTrans" cxnId="{6F4E021C-551D-44AE-9AE3-539BC1CD0AAE}">
      <dgm:prSet/>
      <dgm:spPr/>
      <dgm:t>
        <a:bodyPr/>
        <a:lstStyle/>
        <a:p>
          <a:endParaRPr lang="es-CO"/>
        </a:p>
      </dgm:t>
    </dgm:pt>
    <dgm:pt modelId="{3C58556F-DF32-4201-9F12-D82339DD6EB5}">
      <dgm:prSet/>
      <dgm:spPr/>
      <dgm:t>
        <a:bodyPr/>
        <a:lstStyle/>
        <a:p>
          <a:r>
            <a:rPr lang="es-CO" sz="1700" smtClean="0">
              <a:latin typeface="+mn-lt"/>
              <a:ea typeface="+mn-ea"/>
              <a:cs typeface="+mn-cs"/>
            </a:rPr>
            <a:t>Discapacitados </a:t>
          </a:r>
          <a:endParaRPr lang="es-CO" sz="1700" dirty="0" smtClean="0">
            <a:latin typeface="+mn-lt"/>
            <a:ea typeface="+mn-ea"/>
            <a:cs typeface="+mn-cs"/>
          </a:endParaRPr>
        </a:p>
      </dgm:t>
    </dgm:pt>
    <dgm:pt modelId="{5BE4FE66-23DA-4812-AFAC-F9CF20B463E2}" type="sibTrans" cxnId="{3DB3F7B6-1E2A-4458-865E-C08E8581ECD5}">
      <dgm:prSet/>
      <dgm:spPr/>
      <dgm:t>
        <a:bodyPr/>
        <a:lstStyle/>
        <a:p>
          <a:endParaRPr lang="es-CO"/>
        </a:p>
      </dgm:t>
    </dgm:pt>
    <dgm:pt modelId="{9587206D-1B89-47C1-B230-60AA4AD45005}" type="parTrans" cxnId="{3DB3F7B6-1E2A-4458-865E-C08E8581ECD5}">
      <dgm:prSet/>
      <dgm:spPr/>
      <dgm:t>
        <a:bodyPr/>
        <a:lstStyle/>
        <a:p>
          <a:endParaRPr lang="es-CO"/>
        </a:p>
      </dgm:t>
    </dgm:pt>
    <dgm:pt modelId="{55AAEDD7-84A5-43A2-8F5E-3606A2C8D7D9}" type="pres">
      <dgm:prSet presAssocID="{B619A805-917B-48AE-A2C1-ED9B2DACE072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CO"/>
        </a:p>
      </dgm:t>
    </dgm:pt>
    <dgm:pt modelId="{05E3E5B9-DD4E-4BEB-946C-2AFB1BDD4F47}" type="pres">
      <dgm:prSet presAssocID="{C73DC3BD-18A7-4520-AB38-5E01FC903A1B}" presName="posSpace" presStyleCnt="0"/>
      <dgm:spPr/>
    </dgm:pt>
    <dgm:pt modelId="{7AE25C04-A8ED-42E7-86C2-9D92D5CA657C}" type="pres">
      <dgm:prSet presAssocID="{C73DC3BD-18A7-4520-AB38-5E01FC903A1B}" presName="vertFlow" presStyleCnt="0"/>
      <dgm:spPr/>
    </dgm:pt>
    <dgm:pt modelId="{C8198412-8C2A-4F5E-B6C5-691B266701E8}" type="pres">
      <dgm:prSet presAssocID="{C73DC3BD-18A7-4520-AB38-5E01FC903A1B}" presName="topSpace" presStyleCnt="0"/>
      <dgm:spPr/>
    </dgm:pt>
    <dgm:pt modelId="{6D4FE4A3-EC77-43F0-968A-0C1493967645}" type="pres">
      <dgm:prSet presAssocID="{C73DC3BD-18A7-4520-AB38-5E01FC903A1B}" presName="firstComp" presStyleCnt="0"/>
      <dgm:spPr/>
    </dgm:pt>
    <dgm:pt modelId="{9657F066-5194-45E5-9729-9EE5D02A1A38}" type="pres">
      <dgm:prSet presAssocID="{C73DC3BD-18A7-4520-AB38-5E01FC903A1B}" presName="firstChild" presStyleLbl="bgAccFollowNode1" presStyleIdx="0" presStyleCnt="1" custScaleY="112677" custLinFactNeighborY="-40329"/>
      <dgm:spPr/>
      <dgm:t>
        <a:bodyPr/>
        <a:lstStyle/>
        <a:p>
          <a:endParaRPr lang="es-CO"/>
        </a:p>
      </dgm:t>
    </dgm:pt>
    <dgm:pt modelId="{07456BD8-1590-41ED-B1CD-80705B0F0949}" type="pres">
      <dgm:prSet presAssocID="{C73DC3BD-18A7-4520-AB38-5E01FC903A1B}" presName="firstChildTx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FCF64F0-069D-4CCE-B695-89B663333614}" type="pres">
      <dgm:prSet presAssocID="{C73DC3BD-18A7-4520-AB38-5E01FC903A1B}" presName="negSpace" presStyleCnt="0"/>
      <dgm:spPr/>
    </dgm:pt>
    <dgm:pt modelId="{D5F7DAEC-E90F-4F5B-A988-5271EAC465AD}" type="pres">
      <dgm:prSet presAssocID="{C73DC3BD-18A7-4520-AB38-5E01FC903A1B}" presName="circle" presStyleLbl="node1" presStyleIdx="0" presStyleCnt="1" custScaleX="100000" custScaleY="74587" custLinFactNeighborX="-1967" custLinFactNeighborY="-27158"/>
      <dgm:spPr/>
      <dgm:t>
        <a:bodyPr/>
        <a:lstStyle/>
        <a:p>
          <a:endParaRPr lang="es-CO"/>
        </a:p>
      </dgm:t>
    </dgm:pt>
  </dgm:ptLst>
  <dgm:cxnLst>
    <dgm:cxn modelId="{95DC7027-A9E1-4353-BE04-1973F2FDCDC5}" srcId="{DE4FDFFF-5193-4994-A96D-584ACB817019}" destId="{7830B47E-C6E5-4D56-86C2-084B8D22EE5B}" srcOrd="3" destOrd="0" parTransId="{6C853F54-1474-4BE0-AA2C-CF62B21848FA}" sibTransId="{54BFFB63-CD82-499A-92C2-F588B929B70C}"/>
    <dgm:cxn modelId="{3DB3F7B6-1E2A-4458-865E-C08E8581ECD5}" srcId="{DE4FDFFF-5193-4994-A96D-584ACB817019}" destId="{3C58556F-DF32-4201-9F12-D82339DD6EB5}" srcOrd="1" destOrd="0" parTransId="{9587206D-1B89-47C1-B230-60AA4AD45005}" sibTransId="{5BE4FE66-23DA-4812-AFAC-F9CF20B463E2}"/>
    <dgm:cxn modelId="{E25EB77D-3D1D-430A-9EB0-14D32129107E}" srcId="{C73DC3BD-18A7-4520-AB38-5E01FC903A1B}" destId="{DE4FDFFF-5193-4994-A96D-584ACB817019}" srcOrd="0" destOrd="0" parTransId="{6B092726-D0D9-437F-B81D-B01C31D91E9E}" sibTransId="{7FA0EEB5-35FC-4794-8C90-747C47021A1B}"/>
    <dgm:cxn modelId="{5B8C1FBD-A883-4EF8-B517-8FEF1E52075D}" srcId="{DE4FDFFF-5193-4994-A96D-584ACB817019}" destId="{98276418-B158-4C76-95A3-59CAC100E374}" srcOrd="6" destOrd="0" parTransId="{FBCF4CAF-DF4F-4EC9-85E2-6254D8867D81}" sibTransId="{DE293039-008E-4887-BD56-545CA7D7D41E}"/>
    <dgm:cxn modelId="{26EF45E7-AF4E-4590-B6C6-568D5A867B27}" srcId="{DE4FDFFF-5193-4994-A96D-584ACB817019}" destId="{39ACAE59-EC3D-4F00-8AD6-1C1AE44771AC}" srcOrd="7" destOrd="0" parTransId="{52086F4E-B523-4591-923B-5059732F73D3}" sibTransId="{8A501713-3FCB-4C0C-86E3-171B8E743956}"/>
    <dgm:cxn modelId="{73E5B4C9-F977-42D0-96B5-9FA3ED726999}" srcId="{DE4FDFFF-5193-4994-A96D-584ACB817019}" destId="{465BA1EF-B175-4362-B827-9D1947D32C47}" srcOrd="4" destOrd="0" parTransId="{DF71FF9F-A1EE-4C47-A5FA-D42B94E8B552}" sibTransId="{920B5CFB-D2D3-4760-8F3A-0A22FA3026A9}"/>
    <dgm:cxn modelId="{55A5414B-861F-414C-8CA5-0466A90544BA}" type="presOf" srcId="{98276418-B158-4C76-95A3-59CAC100E374}" destId="{07456BD8-1590-41ED-B1CD-80705B0F0949}" srcOrd="1" destOrd="7" presId="urn:microsoft.com/office/officeart/2005/8/layout/hList9"/>
    <dgm:cxn modelId="{CE577D88-FF5F-4195-B7AD-35E7D62D8F3B}" srcId="{DE4FDFFF-5193-4994-A96D-584ACB817019}" destId="{8A523002-8FE6-4048-9613-A3D7D323CB4E}" srcOrd="5" destOrd="0" parTransId="{694AA52F-C596-4BE8-A540-2BE35169A3B7}" sibTransId="{F35DEB1F-A423-4DE0-B8F1-C5B694E6BDFD}"/>
    <dgm:cxn modelId="{E4BCA663-ACDA-4926-81DD-6B4F132DBD83}" type="presOf" srcId="{DE4FDFFF-5193-4994-A96D-584ACB817019}" destId="{07456BD8-1590-41ED-B1CD-80705B0F0949}" srcOrd="1" destOrd="0" presId="urn:microsoft.com/office/officeart/2005/8/layout/hList9"/>
    <dgm:cxn modelId="{BA9F1F13-79A2-4B8C-8FC2-AF1845880AD8}" type="presOf" srcId="{8A523002-8FE6-4048-9613-A3D7D323CB4E}" destId="{9657F066-5194-45E5-9729-9EE5D02A1A38}" srcOrd="0" destOrd="6" presId="urn:microsoft.com/office/officeart/2005/8/layout/hList9"/>
    <dgm:cxn modelId="{19FCA11F-FF5F-4A68-86D1-F32B925F46DB}" type="presOf" srcId="{465BA1EF-B175-4362-B827-9D1947D32C47}" destId="{07456BD8-1590-41ED-B1CD-80705B0F0949}" srcOrd="1" destOrd="5" presId="urn:microsoft.com/office/officeart/2005/8/layout/hList9"/>
    <dgm:cxn modelId="{F5FEF72C-0B0F-4AE0-A658-36CB00279A90}" type="presOf" srcId="{93E9C8FD-BEEB-4A03-97A8-9921943BE380}" destId="{9657F066-5194-45E5-9729-9EE5D02A1A38}" srcOrd="0" destOrd="1" presId="urn:microsoft.com/office/officeart/2005/8/layout/hList9"/>
    <dgm:cxn modelId="{5BF7F385-8232-41C1-92FE-8452A39421DC}" srcId="{DE4FDFFF-5193-4994-A96D-584ACB817019}" destId="{02B3F1B7-5572-4595-8157-D54070976C59}" srcOrd="8" destOrd="0" parTransId="{A969EAE4-2D34-407C-AEB8-64CE8B53FB5F}" sibTransId="{11D502BE-0FC1-42B6-BEFE-860C20119DDB}"/>
    <dgm:cxn modelId="{E146B7DB-9163-4BCC-B5F2-F7E069C5131E}" type="presOf" srcId="{98276418-B158-4C76-95A3-59CAC100E374}" destId="{9657F066-5194-45E5-9729-9EE5D02A1A38}" srcOrd="0" destOrd="7" presId="urn:microsoft.com/office/officeart/2005/8/layout/hList9"/>
    <dgm:cxn modelId="{7F14B742-C474-458A-8B6F-D947D0780579}" type="presOf" srcId="{39ACAE59-EC3D-4F00-8AD6-1C1AE44771AC}" destId="{9657F066-5194-45E5-9729-9EE5D02A1A38}" srcOrd="0" destOrd="8" presId="urn:microsoft.com/office/officeart/2005/8/layout/hList9"/>
    <dgm:cxn modelId="{4ABBC49D-1583-43F8-965E-31C9F4B072D2}" type="presOf" srcId="{39ACAE59-EC3D-4F00-8AD6-1C1AE44771AC}" destId="{07456BD8-1590-41ED-B1CD-80705B0F0949}" srcOrd="1" destOrd="8" presId="urn:microsoft.com/office/officeart/2005/8/layout/hList9"/>
    <dgm:cxn modelId="{BB3F7513-C6AD-4EB8-97C3-412AACBE4B11}" type="presOf" srcId="{02B3F1B7-5572-4595-8157-D54070976C59}" destId="{9657F066-5194-45E5-9729-9EE5D02A1A38}" srcOrd="0" destOrd="9" presId="urn:microsoft.com/office/officeart/2005/8/layout/hList9"/>
    <dgm:cxn modelId="{54189900-0BEE-4805-991C-CEE8CD78925A}" type="presOf" srcId="{DE4FDFFF-5193-4994-A96D-584ACB817019}" destId="{9657F066-5194-45E5-9729-9EE5D02A1A38}" srcOrd="0" destOrd="0" presId="urn:microsoft.com/office/officeart/2005/8/layout/hList9"/>
    <dgm:cxn modelId="{4A4D4E26-26DA-445F-AE99-6F9B979FA725}" type="presOf" srcId="{37355654-EEEE-4C62-94A5-B6BD3C476A10}" destId="{9657F066-5194-45E5-9729-9EE5D02A1A38}" srcOrd="0" destOrd="3" presId="urn:microsoft.com/office/officeart/2005/8/layout/hList9"/>
    <dgm:cxn modelId="{17A7EC20-0CE3-4A42-BFD6-AF4CDEEAE541}" type="presOf" srcId="{C73DC3BD-18A7-4520-AB38-5E01FC903A1B}" destId="{D5F7DAEC-E90F-4F5B-A988-5271EAC465AD}" srcOrd="0" destOrd="0" presId="urn:microsoft.com/office/officeart/2005/8/layout/hList9"/>
    <dgm:cxn modelId="{0FA1E536-D469-4868-BE3A-609502C71C37}" type="presOf" srcId="{465BA1EF-B175-4362-B827-9D1947D32C47}" destId="{9657F066-5194-45E5-9729-9EE5D02A1A38}" srcOrd="0" destOrd="5" presId="urn:microsoft.com/office/officeart/2005/8/layout/hList9"/>
    <dgm:cxn modelId="{6F4E021C-551D-44AE-9AE3-539BC1CD0AAE}" srcId="{DE4FDFFF-5193-4994-A96D-584ACB817019}" destId="{37355654-EEEE-4C62-94A5-B6BD3C476A10}" srcOrd="2" destOrd="0" parTransId="{57ED8B8F-FEB5-49A1-B1D1-A1CB49C2523C}" sibTransId="{C9235FC2-D573-4E07-83CD-9303DB5F7754}"/>
    <dgm:cxn modelId="{C2CEF219-C122-4ECF-B8BF-C933027DFD85}" type="presOf" srcId="{7830B47E-C6E5-4D56-86C2-084B8D22EE5B}" destId="{9657F066-5194-45E5-9729-9EE5D02A1A38}" srcOrd="0" destOrd="4" presId="urn:microsoft.com/office/officeart/2005/8/layout/hList9"/>
    <dgm:cxn modelId="{768FF71D-4749-4D9E-B724-7019ED37741C}" type="presOf" srcId="{02B3F1B7-5572-4595-8157-D54070976C59}" destId="{07456BD8-1590-41ED-B1CD-80705B0F0949}" srcOrd="1" destOrd="9" presId="urn:microsoft.com/office/officeart/2005/8/layout/hList9"/>
    <dgm:cxn modelId="{0CB5D384-85F3-473C-8DA6-98C0B6ADCA60}" srcId="{DE4FDFFF-5193-4994-A96D-584ACB817019}" destId="{93E9C8FD-BEEB-4A03-97A8-9921943BE380}" srcOrd="0" destOrd="0" parTransId="{26C7163C-8BC9-410A-90BC-F1DF4D4D80C6}" sibTransId="{8FC14537-745D-4EFA-8D9E-D0C62BA15C81}"/>
    <dgm:cxn modelId="{F9730E9A-CBE9-4C85-BD5E-EDBB3BB1263C}" type="presOf" srcId="{8A523002-8FE6-4048-9613-A3D7D323CB4E}" destId="{07456BD8-1590-41ED-B1CD-80705B0F0949}" srcOrd="1" destOrd="6" presId="urn:microsoft.com/office/officeart/2005/8/layout/hList9"/>
    <dgm:cxn modelId="{645291B7-01A4-4F94-9050-68B1F4BDCB65}" type="presOf" srcId="{37355654-EEEE-4C62-94A5-B6BD3C476A10}" destId="{07456BD8-1590-41ED-B1CD-80705B0F0949}" srcOrd="1" destOrd="3" presId="urn:microsoft.com/office/officeart/2005/8/layout/hList9"/>
    <dgm:cxn modelId="{3A7DC6F9-6C49-4E33-9897-8A9857A427A2}" srcId="{B619A805-917B-48AE-A2C1-ED9B2DACE072}" destId="{C73DC3BD-18A7-4520-AB38-5E01FC903A1B}" srcOrd="0" destOrd="0" parTransId="{31656C78-FBEE-4D71-BE33-364A0DE09D97}" sibTransId="{961A6CC8-E477-409E-BEC4-78A450206A24}"/>
    <dgm:cxn modelId="{CA68C203-CF50-4C36-BE5A-ACCE71D2102A}" type="presOf" srcId="{3C58556F-DF32-4201-9F12-D82339DD6EB5}" destId="{07456BD8-1590-41ED-B1CD-80705B0F0949}" srcOrd="1" destOrd="2" presId="urn:microsoft.com/office/officeart/2005/8/layout/hList9"/>
    <dgm:cxn modelId="{90E0BEA5-AFC1-4792-8C3A-F0D49E29460F}" type="presOf" srcId="{93E9C8FD-BEEB-4A03-97A8-9921943BE380}" destId="{07456BD8-1590-41ED-B1CD-80705B0F0949}" srcOrd="1" destOrd="1" presId="urn:microsoft.com/office/officeart/2005/8/layout/hList9"/>
    <dgm:cxn modelId="{5DD2DFD1-54C2-410A-AEBF-D1B590BD2CD0}" type="presOf" srcId="{3C58556F-DF32-4201-9F12-D82339DD6EB5}" destId="{9657F066-5194-45E5-9729-9EE5D02A1A38}" srcOrd="0" destOrd="2" presId="urn:microsoft.com/office/officeart/2005/8/layout/hList9"/>
    <dgm:cxn modelId="{F4CFA706-7C09-4479-A3F7-1ECF7E1A12ED}" type="presOf" srcId="{7830B47E-C6E5-4D56-86C2-084B8D22EE5B}" destId="{07456BD8-1590-41ED-B1CD-80705B0F0949}" srcOrd="1" destOrd="4" presId="urn:microsoft.com/office/officeart/2005/8/layout/hList9"/>
    <dgm:cxn modelId="{BC675730-082F-4683-BF21-06ADE5C62915}" type="presOf" srcId="{B619A805-917B-48AE-A2C1-ED9B2DACE072}" destId="{55AAEDD7-84A5-43A2-8F5E-3606A2C8D7D9}" srcOrd="0" destOrd="0" presId="urn:microsoft.com/office/officeart/2005/8/layout/hList9"/>
    <dgm:cxn modelId="{35255154-8B14-42BA-9938-955BD5F0DA08}" type="presParOf" srcId="{55AAEDD7-84A5-43A2-8F5E-3606A2C8D7D9}" destId="{05E3E5B9-DD4E-4BEB-946C-2AFB1BDD4F47}" srcOrd="0" destOrd="0" presId="urn:microsoft.com/office/officeart/2005/8/layout/hList9"/>
    <dgm:cxn modelId="{BF61A297-FD4E-4E90-A55C-B86344CBA6A7}" type="presParOf" srcId="{55AAEDD7-84A5-43A2-8F5E-3606A2C8D7D9}" destId="{7AE25C04-A8ED-42E7-86C2-9D92D5CA657C}" srcOrd="1" destOrd="0" presId="urn:microsoft.com/office/officeart/2005/8/layout/hList9"/>
    <dgm:cxn modelId="{2446339B-127A-4040-A1E7-77867CD9B4BE}" type="presParOf" srcId="{7AE25C04-A8ED-42E7-86C2-9D92D5CA657C}" destId="{C8198412-8C2A-4F5E-B6C5-691B266701E8}" srcOrd="0" destOrd="0" presId="urn:microsoft.com/office/officeart/2005/8/layout/hList9"/>
    <dgm:cxn modelId="{A431A53E-52BB-4DFC-8CA0-0334BDC5B5D8}" type="presParOf" srcId="{7AE25C04-A8ED-42E7-86C2-9D92D5CA657C}" destId="{6D4FE4A3-EC77-43F0-968A-0C1493967645}" srcOrd="1" destOrd="0" presId="urn:microsoft.com/office/officeart/2005/8/layout/hList9"/>
    <dgm:cxn modelId="{1CDB3E0E-C537-4075-BFEC-631220595013}" type="presParOf" srcId="{6D4FE4A3-EC77-43F0-968A-0C1493967645}" destId="{9657F066-5194-45E5-9729-9EE5D02A1A38}" srcOrd="0" destOrd="0" presId="urn:microsoft.com/office/officeart/2005/8/layout/hList9"/>
    <dgm:cxn modelId="{8D290180-B385-4AF8-82C2-DA59F3487DEA}" type="presParOf" srcId="{6D4FE4A3-EC77-43F0-968A-0C1493967645}" destId="{07456BD8-1590-41ED-B1CD-80705B0F0949}" srcOrd="1" destOrd="0" presId="urn:microsoft.com/office/officeart/2005/8/layout/hList9"/>
    <dgm:cxn modelId="{1F71FBD7-3972-4026-8BD7-45715E7A0BDE}" type="presParOf" srcId="{55AAEDD7-84A5-43A2-8F5E-3606A2C8D7D9}" destId="{1FCF64F0-069D-4CCE-B695-89B663333614}" srcOrd="2" destOrd="0" presId="urn:microsoft.com/office/officeart/2005/8/layout/hList9"/>
    <dgm:cxn modelId="{9EDF88DC-0577-43F4-8A5A-91D5DC76A283}" type="presParOf" srcId="{55AAEDD7-84A5-43A2-8F5E-3606A2C8D7D9}" destId="{D5F7DAEC-E90F-4F5B-A988-5271EAC465AD}" srcOrd="3" destOrd="0" presId="urn:microsoft.com/office/officeart/2005/8/layout/hList9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15F060B-F3AF-477F-ADB3-BD361D85D4A9}" type="doc">
      <dgm:prSet loTypeId="urn:microsoft.com/office/officeart/2005/8/layout/gear1" loCatId="cycle" qsTypeId="urn:microsoft.com/office/officeart/2005/8/quickstyle/simple1" qsCatId="simple" csTypeId="urn:microsoft.com/office/officeart/2005/8/colors/accent2_1" csCatId="accent2" phldr="1"/>
      <dgm:spPr/>
    </dgm:pt>
    <dgm:pt modelId="{288B6D9D-E5B1-474B-9894-9BFBC8E32B34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400" b="1" dirty="0" smtClean="0"/>
            <a:t>Económicamente Sostenible</a:t>
          </a:r>
          <a:endParaRPr lang="es-CO" sz="1400" b="1" dirty="0" smtClean="0"/>
        </a:p>
        <a:p>
          <a:pPr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dirty="0"/>
        </a:p>
      </dgm:t>
    </dgm:pt>
    <dgm:pt modelId="{CD715D4F-CAF9-4A28-8C03-589B60E9385A}" type="parTrans" cxnId="{F5B984FF-4732-4E01-9EC2-DB0509419915}">
      <dgm:prSet/>
      <dgm:spPr/>
      <dgm:t>
        <a:bodyPr/>
        <a:lstStyle/>
        <a:p>
          <a:endParaRPr lang="es-CO"/>
        </a:p>
      </dgm:t>
    </dgm:pt>
    <dgm:pt modelId="{CEBFFF5E-258C-4434-BF70-E8059D830783}" type="sibTrans" cxnId="{F5B984FF-4732-4E01-9EC2-DB0509419915}">
      <dgm:prSet/>
      <dgm:spPr/>
      <dgm:t>
        <a:bodyPr/>
        <a:lstStyle/>
        <a:p>
          <a:endParaRPr lang="es-CO"/>
        </a:p>
      </dgm:t>
    </dgm:pt>
    <dgm:pt modelId="{0BA1E1AA-BC9A-4F4C-9F36-3F2502CD65BB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100" b="1" dirty="0" smtClean="0"/>
            <a:t>Socialmente Responsable</a:t>
          </a:r>
        </a:p>
        <a:p>
          <a:endParaRPr lang="es-CO" sz="1100" b="1" dirty="0"/>
        </a:p>
      </dgm:t>
    </dgm:pt>
    <dgm:pt modelId="{A93D71D9-54EF-4D5F-8A3C-4BC160A05887}" type="parTrans" cxnId="{49842F00-9601-4243-9A77-C11EA6E0B106}">
      <dgm:prSet/>
      <dgm:spPr/>
      <dgm:t>
        <a:bodyPr/>
        <a:lstStyle/>
        <a:p>
          <a:endParaRPr lang="es-CO"/>
        </a:p>
      </dgm:t>
    </dgm:pt>
    <dgm:pt modelId="{C7344467-9BC3-4C15-B29C-B3EC158655A3}" type="sibTrans" cxnId="{49842F00-9601-4243-9A77-C11EA6E0B106}">
      <dgm:prSet/>
      <dgm:spPr/>
      <dgm:t>
        <a:bodyPr/>
        <a:lstStyle/>
        <a:p>
          <a:endParaRPr lang="es-CO" b="1"/>
        </a:p>
      </dgm:t>
    </dgm:pt>
    <dgm:pt modelId="{024304F5-FE99-4C67-991B-AEDA340087CD}">
      <dgm:prSet phldrT="[Texto]" custT="1"/>
      <dgm:spPr/>
      <dgm:t>
        <a:bodyPr/>
        <a:lstStyle/>
        <a:p>
          <a:r>
            <a:rPr lang="es-MX" sz="1050" b="1" dirty="0" smtClean="0"/>
            <a:t>Ambientalmente Responsable</a:t>
          </a:r>
          <a:endParaRPr lang="es-CO" sz="1050" b="1" dirty="0"/>
        </a:p>
      </dgm:t>
    </dgm:pt>
    <dgm:pt modelId="{5D0093C5-C4C1-46A9-9982-93A8D613A1D6}" type="parTrans" cxnId="{BE83F75C-A14D-410C-8F16-94D5F7D7E6A3}">
      <dgm:prSet/>
      <dgm:spPr/>
      <dgm:t>
        <a:bodyPr/>
        <a:lstStyle/>
        <a:p>
          <a:endParaRPr lang="es-CO"/>
        </a:p>
      </dgm:t>
    </dgm:pt>
    <dgm:pt modelId="{76E91567-999C-4B1A-86C8-193EBBA2A88B}" type="sibTrans" cxnId="{BE83F75C-A14D-410C-8F16-94D5F7D7E6A3}">
      <dgm:prSet/>
      <dgm:spPr/>
      <dgm:t>
        <a:bodyPr/>
        <a:lstStyle/>
        <a:p>
          <a:endParaRPr lang="es-CO"/>
        </a:p>
      </dgm:t>
    </dgm:pt>
    <dgm:pt modelId="{A7030BF7-3A10-4153-B663-5DFC5AFA40BB}" type="pres">
      <dgm:prSet presAssocID="{B15F060B-F3AF-477F-ADB3-BD361D85D4A9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C8BE9867-94F7-4058-AEEB-A926B74A6F53}" type="pres">
      <dgm:prSet presAssocID="{288B6D9D-E5B1-474B-9894-9BFBC8E32B34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A9E6B92-894A-48C4-A9B5-4DEE6DC06493}" type="pres">
      <dgm:prSet presAssocID="{288B6D9D-E5B1-474B-9894-9BFBC8E32B34}" presName="gear1srcNode" presStyleLbl="node1" presStyleIdx="0" presStyleCnt="3"/>
      <dgm:spPr/>
      <dgm:t>
        <a:bodyPr/>
        <a:lstStyle/>
        <a:p>
          <a:endParaRPr lang="es-CO"/>
        </a:p>
      </dgm:t>
    </dgm:pt>
    <dgm:pt modelId="{8ACFD95A-0DE3-452D-A8D2-9D314A60CDBA}" type="pres">
      <dgm:prSet presAssocID="{288B6D9D-E5B1-474B-9894-9BFBC8E32B34}" presName="gear1dstNode" presStyleLbl="node1" presStyleIdx="0" presStyleCnt="3"/>
      <dgm:spPr/>
      <dgm:t>
        <a:bodyPr/>
        <a:lstStyle/>
        <a:p>
          <a:endParaRPr lang="es-CO"/>
        </a:p>
      </dgm:t>
    </dgm:pt>
    <dgm:pt modelId="{3F6979B2-1C37-4EDA-B679-53B7B6F45112}" type="pres">
      <dgm:prSet presAssocID="{0BA1E1AA-BC9A-4F4C-9F36-3F2502CD65BB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0524C62-A0F6-4030-9F15-A6EAE48CFC43}" type="pres">
      <dgm:prSet presAssocID="{0BA1E1AA-BC9A-4F4C-9F36-3F2502CD65BB}" presName="gear2srcNode" presStyleLbl="node1" presStyleIdx="1" presStyleCnt="3"/>
      <dgm:spPr/>
      <dgm:t>
        <a:bodyPr/>
        <a:lstStyle/>
        <a:p>
          <a:endParaRPr lang="es-CO"/>
        </a:p>
      </dgm:t>
    </dgm:pt>
    <dgm:pt modelId="{5C8B1D34-C2B6-49C0-8BCD-DC4EF8A2BD77}" type="pres">
      <dgm:prSet presAssocID="{0BA1E1AA-BC9A-4F4C-9F36-3F2502CD65BB}" presName="gear2dstNode" presStyleLbl="node1" presStyleIdx="1" presStyleCnt="3"/>
      <dgm:spPr/>
      <dgm:t>
        <a:bodyPr/>
        <a:lstStyle/>
        <a:p>
          <a:endParaRPr lang="es-CO"/>
        </a:p>
      </dgm:t>
    </dgm:pt>
    <dgm:pt modelId="{3718BD5B-FFC9-4CF8-A9CE-79F4EFB705A4}" type="pres">
      <dgm:prSet presAssocID="{024304F5-FE99-4C67-991B-AEDA340087CD}" presName="gear3" presStyleLbl="node1" presStyleIdx="2" presStyleCnt="3" custScaleX="106917" custLinFactNeighborX="-3385" custLinFactNeighborY="-1302"/>
      <dgm:spPr/>
      <dgm:t>
        <a:bodyPr/>
        <a:lstStyle/>
        <a:p>
          <a:endParaRPr lang="es-CO"/>
        </a:p>
      </dgm:t>
    </dgm:pt>
    <dgm:pt modelId="{A3B00AAE-9771-4FB6-A487-E903BE2B46DA}" type="pres">
      <dgm:prSet presAssocID="{024304F5-FE99-4C67-991B-AEDA340087CD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75EC3D4-E217-43EA-9DD3-4F7F78E2A17B}" type="pres">
      <dgm:prSet presAssocID="{024304F5-FE99-4C67-991B-AEDA340087CD}" presName="gear3srcNode" presStyleLbl="node1" presStyleIdx="2" presStyleCnt="3"/>
      <dgm:spPr/>
      <dgm:t>
        <a:bodyPr/>
        <a:lstStyle/>
        <a:p>
          <a:endParaRPr lang="es-CO"/>
        </a:p>
      </dgm:t>
    </dgm:pt>
    <dgm:pt modelId="{D3901A76-AE12-49D8-8CC9-D05B09CBD788}" type="pres">
      <dgm:prSet presAssocID="{024304F5-FE99-4C67-991B-AEDA340087CD}" presName="gear3dstNode" presStyleLbl="node1" presStyleIdx="2" presStyleCnt="3"/>
      <dgm:spPr/>
      <dgm:t>
        <a:bodyPr/>
        <a:lstStyle/>
        <a:p>
          <a:endParaRPr lang="es-CO"/>
        </a:p>
      </dgm:t>
    </dgm:pt>
    <dgm:pt modelId="{0EF27449-54A0-44AD-AD82-3CFE3E6120A5}" type="pres">
      <dgm:prSet presAssocID="{CEBFFF5E-258C-4434-BF70-E8059D830783}" presName="connector1" presStyleLbl="sibTrans2D1" presStyleIdx="0" presStyleCnt="3"/>
      <dgm:spPr/>
      <dgm:t>
        <a:bodyPr/>
        <a:lstStyle/>
        <a:p>
          <a:endParaRPr lang="es-CO"/>
        </a:p>
      </dgm:t>
    </dgm:pt>
    <dgm:pt modelId="{90A93E3B-2679-4A14-A20D-61D1170CDE1C}" type="pres">
      <dgm:prSet presAssocID="{C7344467-9BC3-4C15-B29C-B3EC158655A3}" presName="connector2" presStyleLbl="sibTrans2D1" presStyleIdx="1" presStyleCnt="3"/>
      <dgm:spPr/>
      <dgm:t>
        <a:bodyPr/>
        <a:lstStyle/>
        <a:p>
          <a:endParaRPr lang="es-CO"/>
        </a:p>
      </dgm:t>
    </dgm:pt>
    <dgm:pt modelId="{95321F1D-A522-4A40-B883-822F98D553DF}" type="pres">
      <dgm:prSet presAssocID="{76E91567-999C-4B1A-86C8-193EBBA2A88B}" presName="connector3" presStyleLbl="sibTrans2D1" presStyleIdx="2" presStyleCnt="3"/>
      <dgm:spPr/>
      <dgm:t>
        <a:bodyPr/>
        <a:lstStyle/>
        <a:p>
          <a:endParaRPr lang="es-CO"/>
        </a:p>
      </dgm:t>
    </dgm:pt>
  </dgm:ptLst>
  <dgm:cxnLst>
    <dgm:cxn modelId="{0651D12F-0769-4E0C-AD8C-F880F8555AA3}" type="presOf" srcId="{C7344467-9BC3-4C15-B29C-B3EC158655A3}" destId="{90A93E3B-2679-4A14-A20D-61D1170CDE1C}" srcOrd="0" destOrd="0" presId="urn:microsoft.com/office/officeart/2005/8/layout/gear1"/>
    <dgm:cxn modelId="{D630F11C-799A-4B70-B95D-1DAD2ABE5823}" type="presOf" srcId="{024304F5-FE99-4C67-991B-AEDA340087CD}" destId="{3718BD5B-FFC9-4CF8-A9CE-79F4EFB705A4}" srcOrd="0" destOrd="0" presId="urn:microsoft.com/office/officeart/2005/8/layout/gear1"/>
    <dgm:cxn modelId="{79576FBC-52FA-4C05-BE74-749FF7C5600E}" type="presOf" srcId="{288B6D9D-E5B1-474B-9894-9BFBC8E32B34}" destId="{8A9E6B92-894A-48C4-A9B5-4DEE6DC06493}" srcOrd="1" destOrd="0" presId="urn:microsoft.com/office/officeart/2005/8/layout/gear1"/>
    <dgm:cxn modelId="{968D5D52-9A32-40FE-8A81-F7FC2A1D8FB6}" type="presOf" srcId="{76E91567-999C-4B1A-86C8-193EBBA2A88B}" destId="{95321F1D-A522-4A40-B883-822F98D553DF}" srcOrd="0" destOrd="0" presId="urn:microsoft.com/office/officeart/2005/8/layout/gear1"/>
    <dgm:cxn modelId="{BE83F75C-A14D-410C-8F16-94D5F7D7E6A3}" srcId="{B15F060B-F3AF-477F-ADB3-BD361D85D4A9}" destId="{024304F5-FE99-4C67-991B-AEDA340087CD}" srcOrd="2" destOrd="0" parTransId="{5D0093C5-C4C1-46A9-9982-93A8D613A1D6}" sibTransId="{76E91567-999C-4B1A-86C8-193EBBA2A88B}"/>
    <dgm:cxn modelId="{60B3FA59-450A-471A-B925-3430B95DAB97}" type="presOf" srcId="{288B6D9D-E5B1-474B-9894-9BFBC8E32B34}" destId="{C8BE9867-94F7-4058-AEEB-A926B74A6F53}" srcOrd="0" destOrd="0" presId="urn:microsoft.com/office/officeart/2005/8/layout/gear1"/>
    <dgm:cxn modelId="{F5B984FF-4732-4E01-9EC2-DB0509419915}" srcId="{B15F060B-F3AF-477F-ADB3-BD361D85D4A9}" destId="{288B6D9D-E5B1-474B-9894-9BFBC8E32B34}" srcOrd="0" destOrd="0" parTransId="{CD715D4F-CAF9-4A28-8C03-589B60E9385A}" sibTransId="{CEBFFF5E-258C-4434-BF70-E8059D830783}"/>
    <dgm:cxn modelId="{4020F6DA-F043-4A40-A382-3EB3A34D37B9}" type="presOf" srcId="{CEBFFF5E-258C-4434-BF70-E8059D830783}" destId="{0EF27449-54A0-44AD-AD82-3CFE3E6120A5}" srcOrd="0" destOrd="0" presId="urn:microsoft.com/office/officeart/2005/8/layout/gear1"/>
    <dgm:cxn modelId="{2FEC7480-1391-4557-9DE1-347A8E974343}" type="presOf" srcId="{0BA1E1AA-BC9A-4F4C-9F36-3F2502CD65BB}" destId="{3F6979B2-1C37-4EDA-B679-53B7B6F45112}" srcOrd="0" destOrd="0" presId="urn:microsoft.com/office/officeart/2005/8/layout/gear1"/>
    <dgm:cxn modelId="{6B9BE1E9-DF73-4C42-BE0C-A0741DC53FA3}" type="presOf" srcId="{024304F5-FE99-4C67-991B-AEDA340087CD}" destId="{075EC3D4-E217-43EA-9DD3-4F7F78E2A17B}" srcOrd="2" destOrd="0" presId="urn:microsoft.com/office/officeart/2005/8/layout/gear1"/>
    <dgm:cxn modelId="{64295211-0989-410D-9A9F-20AC280189EA}" type="presOf" srcId="{B15F060B-F3AF-477F-ADB3-BD361D85D4A9}" destId="{A7030BF7-3A10-4153-B663-5DFC5AFA40BB}" srcOrd="0" destOrd="0" presId="urn:microsoft.com/office/officeart/2005/8/layout/gear1"/>
    <dgm:cxn modelId="{091055AB-5A5A-4569-B748-DA101126705E}" type="presOf" srcId="{0BA1E1AA-BC9A-4F4C-9F36-3F2502CD65BB}" destId="{F0524C62-A0F6-4030-9F15-A6EAE48CFC43}" srcOrd="1" destOrd="0" presId="urn:microsoft.com/office/officeart/2005/8/layout/gear1"/>
    <dgm:cxn modelId="{4A8135D1-53A8-492E-A59C-24C7D0750519}" type="presOf" srcId="{024304F5-FE99-4C67-991B-AEDA340087CD}" destId="{A3B00AAE-9771-4FB6-A487-E903BE2B46DA}" srcOrd="1" destOrd="0" presId="urn:microsoft.com/office/officeart/2005/8/layout/gear1"/>
    <dgm:cxn modelId="{7229C40E-74A1-4711-9EA6-89F2B1FBC5C8}" type="presOf" srcId="{024304F5-FE99-4C67-991B-AEDA340087CD}" destId="{D3901A76-AE12-49D8-8CC9-D05B09CBD788}" srcOrd="3" destOrd="0" presId="urn:microsoft.com/office/officeart/2005/8/layout/gear1"/>
    <dgm:cxn modelId="{DDB15503-79D0-4C2A-9A36-70E7EE17A35E}" type="presOf" srcId="{288B6D9D-E5B1-474B-9894-9BFBC8E32B34}" destId="{8ACFD95A-0DE3-452D-A8D2-9D314A60CDBA}" srcOrd="2" destOrd="0" presId="urn:microsoft.com/office/officeart/2005/8/layout/gear1"/>
    <dgm:cxn modelId="{49842F00-9601-4243-9A77-C11EA6E0B106}" srcId="{B15F060B-F3AF-477F-ADB3-BD361D85D4A9}" destId="{0BA1E1AA-BC9A-4F4C-9F36-3F2502CD65BB}" srcOrd="1" destOrd="0" parTransId="{A93D71D9-54EF-4D5F-8A3C-4BC160A05887}" sibTransId="{C7344467-9BC3-4C15-B29C-B3EC158655A3}"/>
    <dgm:cxn modelId="{46CB1CEA-AE98-4434-981A-F4BFF4428E29}" type="presOf" srcId="{0BA1E1AA-BC9A-4F4C-9F36-3F2502CD65BB}" destId="{5C8B1D34-C2B6-49C0-8BCD-DC4EF8A2BD77}" srcOrd="2" destOrd="0" presId="urn:microsoft.com/office/officeart/2005/8/layout/gear1"/>
    <dgm:cxn modelId="{35C326B0-0499-467D-B927-97559709EA80}" type="presParOf" srcId="{A7030BF7-3A10-4153-B663-5DFC5AFA40BB}" destId="{C8BE9867-94F7-4058-AEEB-A926B74A6F53}" srcOrd="0" destOrd="0" presId="urn:microsoft.com/office/officeart/2005/8/layout/gear1"/>
    <dgm:cxn modelId="{F7984E9F-956D-46F3-AEF2-1358F0B81DA3}" type="presParOf" srcId="{A7030BF7-3A10-4153-B663-5DFC5AFA40BB}" destId="{8A9E6B92-894A-48C4-A9B5-4DEE6DC06493}" srcOrd="1" destOrd="0" presId="urn:microsoft.com/office/officeart/2005/8/layout/gear1"/>
    <dgm:cxn modelId="{FBAAD1C8-C627-422A-A965-8E1D86753DF1}" type="presParOf" srcId="{A7030BF7-3A10-4153-B663-5DFC5AFA40BB}" destId="{8ACFD95A-0DE3-452D-A8D2-9D314A60CDBA}" srcOrd="2" destOrd="0" presId="urn:microsoft.com/office/officeart/2005/8/layout/gear1"/>
    <dgm:cxn modelId="{E9D9BF65-EA67-42A8-882D-7504817F6740}" type="presParOf" srcId="{A7030BF7-3A10-4153-B663-5DFC5AFA40BB}" destId="{3F6979B2-1C37-4EDA-B679-53B7B6F45112}" srcOrd="3" destOrd="0" presId="urn:microsoft.com/office/officeart/2005/8/layout/gear1"/>
    <dgm:cxn modelId="{9A97DE43-812D-48FF-A3E0-F8E0FD100694}" type="presParOf" srcId="{A7030BF7-3A10-4153-B663-5DFC5AFA40BB}" destId="{F0524C62-A0F6-4030-9F15-A6EAE48CFC43}" srcOrd="4" destOrd="0" presId="urn:microsoft.com/office/officeart/2005/8/layout/gear1"/>
    <dgm:cxn modelId="{EB4F4284-528B-4FEA-84B0-9B2837A15BA2}" type="presParOf" srcId="{A7030BF7-3A10-4153-B663-5DFC5AFA40BB}" destId="{5C8B1D34-C2B6-49C0-8BCD-DC4EF8A2BD77}" srcOrd="5" destOrd="0" presId="urn:microsoft.com/office/officeart/2005/8/layout/gear1"/>
    <dgm:cxn modelId="{6316CC94-1E51-466E-822B-329DA510703A}" type="presParOf" srcId="{A7030BF7-3A10-4153-B663-5DFC5AFA40BB}" destId="{3718BD5B-FFC9-4CF8-A9CE-79F4EFB705A4}" srcOrd="6" destOrd="0" presId="urn:microsoft.com/office/officeart/2005/8/layout/gear1"/>
    <dgm:cxn modelId="{5D4D39ED-AA7F-435F-9D2B-4B95D6E0F06E}" type="presParOf" srcId="{A7030BF7-3A10-4153-B663-5DFC5AFA40BB}" destId="{A3B00AAE-9771-4FB6-A487-E903BE2B46DA}" srcOrd="7" destOrd="0" presId="urn:microsoft.com/office/officeart/2005/8/layout/gear1"/>
    <dgm:cxn modelId="{4324C33B-5A5A-45A3-9C09-D8B53E9498B9}" type="presParOf" srcId="{A7030BF7-3A10-4153-B663-5DFC5AFA40BB}" destId="{075EC3D4-E217-43EA-9DD3-4F7F78E2A17B}" srcOrd="8" destOrd="0" presId="urn:microsoft.com/office/officeart/2005/8/layout/gear1"/>
    <dgm:cxn modelId="{49FB492F-F9B8-4CF7-BEEC-9CFBA66255CF}" type="presParOf" srcId="{A7030BF7-3A10-4153-B663-5DFC5AFA40BB}" destId="{D3901A76-AE12-49D8-8CC9-D05B09CBD788}" srcOrd="9" destOrd="0" presId="urn:microsoft.com/office/officeart/2005/8/layout/gear1"/>
    <dgm:cxn modelId="{DDDD6A25-AD05-4C52-9195-71827CEDC16E}" type="presParOf" srcId="{A7030BF7-3A10-4153-B663-5DFC5AFA40BB}" destId="{0EF27449-54A0-44AD-AD82-3CFE3E6120A5}" srcOrd="10" destOrd="0" presId="urn:microsoft.com/office/officeart/2005/8/layout/gear1"/>
    <dgm:cxn modelId="{FC264448-1C60-4ABB-A097-2AC0FC7EED48}" type="presParOf" srcId="{A7030BF7-3A10-4153-B663-5DFC5AFA40BB}" destId="{90A93E3B-2679-4A14-A20D-61D1170CDE1C}" srcOrd="11" destOrd="0" presId="urn:microsoft.com/office/officeart/2005/8/layout/gear1"/>
    <dgm:cxn modelId="{4ED6F3C2-BD3F-4574-A6E9-55E104C968F8}" type="presParOf" srcId="{A7030BF7-3A10-4153-B663-5DFC5AFA40BB}" destId="{95321F1D-A522-4A40-B883-822F98D553DF}" srcOrd="12" destOrd="0" presId="urn:microsoft.com/office/officeart/2005/8/layout/gear1"/>
  </dgm:cxnLst>
  <dgm:bg/>
  <dgm:whole/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C3F06FB-A866-471A-9116-DE7C70CDD5B0}" type="doc">
      <dgm:prSet loTypeId="urn:microsoft.com/office/officeart/2005/8/layout/list1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s-CO"/>
        </a:p>
      </dgm:t>
    </dgm:pt>
    <dgm:pt modelId="{7464A04D-7386-45CD-9D2D-99E3235EC2A1}">
      <dgm:prSet phldrT="[Texto]" custT="1"/>
      <dgm:spPr/>
      <dgm:t>
        <a:bodyPr/>
        <a:lstStyle/>
        <a:p>
          <a:pPr algn="ctr"/>
          <a:r>
            <a:rPr lang="es-CO" sz="3200" dirty="0" smtClean="0">
              <a:latin typeface="Lucida Sans" pitchFamily="34" charset="0"/>
            </a:rPr>
            <a:t>CONCLUSIONES I</a:t>
          </a:r>
          <a:endParaRPr lang="es-CO" sz="3200" dirty="0">
            <a:latin typeface="Lucida Sans" pitchFamily="34" charset="0"/>
          </a:endParaRPr>
        </a:p>
      </dgm:t>
    </dgm:pt>
    <dgm:pt modelId="{25253878-1321-41F2-9932-6B5A47FBC569}" type="parTrans" cxnId="{A6BE6D69-0560-4E5C-B5A7-1B5553F0DF1A}">
      <dgm:prSet/>
      <dgm:spPr/>
      <dgm:t>
        <a:bodyPr/>
        <a:lstStyle/>
        <a:p>
          <a:endParaRPr lang="es-CO"/>
        </a:p>
      </dgm:t>
    </dgm:pt>
    <dgm:pt modelId="{8C39362A-9B85-4F50-9AB0-6751CFC005CF}" type="sibTrans" cxnId="{A6BE6D69-0560-4E5C-B5A7-1B5553F0DF1A}">
      <dgm:prSet/>
      <dgm:spPr/>
      <dgm:t>
        <a:bodyPr/>
        <a:lstStyle/>
        <a:p>
          <a:endParaRPr lang="es-CO"/>
        </a:p>
      </dgm:t>
    </dgm:pt>
    <dgm:pt modelId="{A6C83962-3F51-4C6F-B9B4-E9A270DB6822}">
      <dgm:prSet phldrT="[Texto]" custT="1"/>
      <dgm:spPr/>
      <dgm:t>
        <a:bodyPr/>
        <a:lstStyle/>
        <a:p>
          <a:r>
            <a:rPr lang="es-CO" sz="2200" b="0" dirty="0" smtClean="0"/>
            <a:t>El modelo permite potencializar la capacidad del país para unir las iniciativas publicas y privadas que contribuyen a mejorar la calidad de vida de una comunidad.</a:t>
          </a:r>
          <a:endParaRPr lang="es-CO" sz="2200" b="0" dirty="0"/>
        </a:p>
      </dgm:t>
    </dgm:pt>
    <dgm:pt modelId="{37BF5C7D-C4BF-4851-8B6D-52D6A9A6C079}" type="parTrans" cxnId="{989A6AC6-52B4-46C1-9F13-D5EA76F53922}">
      <dgm:prSet/>
      <dgm:spPr/>
      <dgm:t>
        <a:bodyPr/>
        <a:lstStyle/>
        <a:p>
          <a:endParaRPr lang="es-CO"/>
        </a:p>
      </dgm:t>
    </dgm:pt>
    <dgm:pt modelId="{74832CB6-5BEA-41F7-8A70-EFD76493C73F}" type="sibTrans" cxnId="{989A6AC6-52B4-46C1-9F13-D5EA76F53922}">
      <dgm:prSet/>
      <dgm:spPr/>
      <dgm:t>
        <a:bodyPr/>
        <a:lstStyle/>
        <a:p>
          <a:endParaRPr lang="es-CO"/>
        </a:p>
      </dgm:t>
    </dgm:pt>
    <dgm:pt modelId="{4323576B-35E2-4B97-B1D7-0BBBA94D312C}">
      <dgm:prSet custT="1"/>
      <dgm:spPr/>
      <dgm:t>
        <a:bodyPr/>
        <a:lstStyle/>
        <a:p>
          <a:r>
            <a:rPr lang="es-CO" sz="2200" b="0" dirty="0" smtClean="0"/>
            <a:t>La RSE debe seguir siendo voluntaria y debe permitir la interacción con lo publico de manera eficiente </a:t>
          </a:r>
        </a:p>
      </dgm:t>
    </dgm:pt>
    <dgm:pt modelId="{5D5F2445-F37A-4A2F-9789-52F09ED068ED}" type="parTrans" cxnId="{4EF18F29-DD5C-420E-BF1B-17C0C92A2425}">
      <dgm:prSet/>
      <dgm:spPr/>
      <dgm:t>
        <a:bodyPr/>
        <a:lstStyle/>
        <a:p>
          <a:endParaRPr lang="es-CO"/>
        </a:p>
      </dgm:t>
    </dgm:pt>
    <dgm:pt modelId="{E68D9AE8-F03B-4126-A2B1-1AD93A1CFD1B}" type="sibTrans" cxnId="{4EF18F29-DD5C-420E-BF1B-17C0C92A2425}">
      <dgm:prSet/>
      <dgm:spPr/>
      <dgm:t>
        <a:bodyPr/>
        <a:lstStyle/>
        <a:p>
          <a:endParaRPr lang="es-CO"/>
        </a:p>
      </dgm:t>
    </dgm:pt>
    <dgm:pt modelId="{82419DF3-69C0-4EA6-8B6D-52A2CD678497}">
      <dgm:prSet custT="1"/>
      <dgm:spPr/>
      <dgm:t>
        <a:bodyPr/>
        <a:lstStyle/>
        <a:p>
          <a:r>
            <a:rPr lang="es-CO" sz="2200" b="0" dirty="0" smtClean="0"/>
            <a:t>La  RSE debe ser una formula ideal entre filantropía altruismo y sostenibilidad que permitan eficiencia en el manejo de los recursos.</a:t>
          </a:r>
        </a:p>
      </dgm:t>
    </dgm:pt>
    <dgm:pt modelId="{5C37A289-9807-47D6-ACD5-3780EED454B9}" type="parTrans" cxnId="{245C8B6E-A2E8-43E4-BB5B-E0652DA86600}">
      <dgm:prSet/>
      <dgm:spPr/>
      <dgm:t>
        <a:bodyPr/>
        <a:lstStyle/>
        <a:p>
          <a:endParaRPr lang="es-CO"/>
        </a:p>
      </dgm:t>
    </dgm:pt>
    <dgm:pt modelId="{940A443D-7432-4126-A252-B244A9CA6133}" type="sibTrans" cxnId="{245C8B6E-A2E8-43E4-BB5B-E0652DA86600}">
      <dgm:prSet/>
      <dgm:spPr/>
      <dgm:t>
        <a:bodyPr/>
        <a:lstStyle/>
        <a:p>
          <a:endParaRPr lang="es-CO"/>
        </a:p>
      </dgm:t>
    </dgm:pt>
    <dgm:pt modelId="{93D16244-8118-4A71-83DB-10B97A49F1EE}" type="pres">
      <dgm:prSet presAssocID="{6C3F06FB-A866-471A-9116-DE7C70CDD5B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AA672777-0908-4296-8E74-1983ECD2DD3E}" type="pres">
      <dgm:prSet presAssocID="{7464A04D-7386-45CD-9D2D-99E3235EC2A1}" presName="parentLin" presStyleCnt="0"/>
      <dgm:spPr/>
    </dgm:pt>
    <dgm:pt modelId="{CB30183C-893B-4F96-812C-D58273E5606A}" type="pres">
      <dgm:prSet presAssocID="{7464A04D-7386-45CD-9D2D-99E3235EC2A1}" presName="parentLeftMargin" presStyleLbl="node1" presStyleIdx="0" presStyleCnt="1"/>
      <dgm:spPr/>
      <dgm:t>
        <a:bodyPr/>
        <a:lstStyle/>
        <a:p>
          <a:endParaRPr lang="es-CO"/>
        </a:p>
      </dgm:t>
    </dgm:pt>
    <dgm:pt modelId="{14E65EC4-4F63-451E-84EC-84067ADCDFDB}" type="pres">
      <dgm:prSet presAssocID="{7464A04D-7386-45CD-9D2D-99E3235EC2A1}" presName="parentText" presStyleLbl="node1" presStyleIdx="0" presStyleCnt="1" custScaleY="57677" custLinFactX="5930" custLinFactNeighborX="100000" custLinFactNeighborY="-51532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554AB16-D7BE-420C-A2B9-FD967CBAE727}" type="pres">
      <dgm:prSet presAssocID="{7464A04D-7386-45CD-9D2D-99E3235EC2A1}" presName="negativeSpace" presStyleCnt="0"/>
      <dgm:spPr/>
    </dgm:pt>
    <dgm:pt modelId="{23D82AE5-8E79-45E3-A1CD-27756281773D}" type="pres">
      <dgm:prSet presAssocID="{7464A04D-7386-45CD-9D2D-99E3235EC2A1}" presName="childText" presStyleLbl="conFgAcc1" presStyleIdx="0" presStyleCnt="1" custScaleY="99028" custLinFactNeighborY="825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A6BE6D69-0560-4E5C-B5A7-1B5553F0DF1A}" srcId="{6C3F06FB-A866-471A-9116-DE7C70CDD5B0}" destId="{7464A04D-7386-45CD-9D2D-99E3235EC2A1}" srcOrd="0" destOrd="0" parTransId="{25253878-1321-41F2-9932-6B5A47FBC569}" sibTransId="{8C39362A-9B85-4F50-9AB0-6751CFC005CF}"/>
    <dgm:cxn modelId="{59A47A38-E513-4F43-8068-077E640B1676}" type="presOf" srcId="{7464A04D-7386-45CD-9D2D-99E3235EC2A1}" destId="{14E65EC4-4F63-451E-84EC-84067ADCDFDB}" srcOrd="1" destOrd="0" presId="urn:microsoft.com/office/officeart/2005/8/layout/list1"/>
    <dgm:cxn modelId="{9E98F5BD-B78E-4A21-8465-781AC109ACFD}" type="presOf" srcId="{7464A04D-7386-45CD-9D2D-99E3235EC2A1}" destId="{CB30183C-893B-4F96-812C-D58273E5606A}" srcOrd="0" destOrd="0" presId="urn:microsoft.com/office/officeart/2005/8/layout/list1"/>
    <dgm:cxn modelId="{989A6AC6-52B4-46C1-9F13-D5EA76F53922}" srcId="{7464A04D-7386-45CD-9D2D-99E3235EC2A1}" destId="{A6C83962-3F51-4C6F-B9B4-E9A270DB6822}" srcOrd="0" destOrd="0" parTransId="{37BF5C7D-C4BF-4851-8B6D-52D6A9A6C079}" sibTransId="{74832CB6-5BEA-41F7-8A70-EFD76493C73F}"/>
    <dgm:cxn modelId="{245C8B6E-A2E8-43E4-BB5B-E0652DA86600}" srcId="{7464A04D-7386-45CD-9D2D-99E3235EC2A1}" destId="{82419DF3-69C0-4EA6-8B6D-52A2CD678497}" srcOrd="1" destOrd="0" parTransId="{5C37A289-9807-47D6-ACD5-3780EED454B9}" sibTransId="{940A443D-7432-4126-A252-B244A9CA6133}"/>
    <dgm:cxn modelId="{4EF18F29-DD5C-420E-BF1B-17C0C92A2425}" srcId="{7464A04D-7386-45CD-9D2D-99E3235EC2A1}" destId="{4323576B-35E2-4B97-B1D7-0BBBA94D312C}" srcOrd="2" destOrd="0" parTransId="{5D5F2445-F37A-4A2F-9789-52F09ED068ED}" sibTransId="{E68D9AE8-F03B-4126-A2B1-1AD93A1CFD1B}"/>
    <dgm:cxn modelId="{57A522D8-7955-43E3-BC77-3BDC3EC7A3A1}" type="presOf" srcId="{A6C83962-3F51-4C6F-B9B4-E9A270DB6822}" destId="{23D82AE5-8E79-45E3-A1CD-27756281773D}" srcOrd="0" destOrd="0" presId="urn:microsoft.com/office/officeart/2005/8/layout/list1"/>
    <dgm:cxn modelId="{C58046A2-267D-45FD-B201-6E865E64E6F9}" type="presOf" srcId="{82419DF3-69C0-4EA6-8B6D-52A2CD678497}" destId="{23D82AE5-8E79-45E3-A1CD-27756281773D}" srcOrd="0" destOrd="1" presId="urn:microsoft.com/office/officeart/2005/8/layout/list1"/>
    <dgm:cxn modelId="{8A968343-AA51-4B06-BC8B-63AE7734CC27}" type="presOf" srcId="{4323576B-35E2-4B97-B1D7-0BBBA94D312C}" destId="{23D82AE5-8E79-45E3-A1CD-27756281773D}" srcOrd="0" destOrd="2" presId="urn:microsoft.com/office/officeart/2005/8/layout/list1"/>
    <dgm:cxn modelId="{B8CCD504-7004-4033-BB0D-2110BEE11943}" type="presOf" srcId="{6C3F06FB-A866-471A-9116-DE7C70CDD5B0}" destId="{93D16244-8118-4A71-83DB-10B97A49F1EE}" srcOrd="0" destOrd="0" presId="urn:microsoft.com/office/officeart/2005/8/layout/list1"/>
    <dgm:cxn modelId="{82B4A15F-000F-4CEF-8779-16A11B6D3F3E}" type="presParOf" srcId="{93D16244-8118-4A71-83DB-10B97A49F1EE}" destId="{AA672777-0908-4296-8E74-1983ECD2DD3E}" srcOrd="0" destOrd="0" presId="urn:microsoft.com/office/officeart/2005/8/layout/list1"/>
    <dgm:cxn modelId="{1E26ECFA-EA98-4CD0-B5AB-61183C6086B2}" type="presParOf" srcId="{AA672777-0908-4296-8E74-1983ECD2DD3E}" destId="{CB30183C-893B-4F96-812C-D58273E5606A}" srcOrd="0" destOrd="0" presId="urn:microsoft.com/office/officeart/2005/8/layout/list1"/>
    <dgm:cxn modelId="{DFEE3A71-7ACE-474E-BF40-C64A37E4CBB7}" type="presParOf" srcId="{AA672777-0908-4296-8E74-1983ECD2DD3E}" destId="{14E65EC4-4F63-451E-84EC-84067ADCDFDB}" srcOrd="1" destOrd="0" presId="urn:microsoft.com/office/officeart/2005/8/layout/list1"/>
    <dgm:cxn modelId="{E23039AC-AE88-4C14-9FA1-CD1D70DD6511}" type="presParOf" srcId="{93D16244-8118-4A71-83DB-10B97A49F1EE}" destId="{1554AB16-D7BE-420C-A2B9-FD967CBAE727}" srcOrd="1" destOrd="0" presId="urn:microsoft.com/office/officeart/2005/8/layout/list1"/>
    <dgm:cxn modelId="{CD4EC224-92B2-467C-A372-0CB44FE408FD}" type="presParOf" srcId="{93D16244-8118-4A71-83DB-10B97A49F1EE}" destId="{23D82AE5-8E79-45E3-A1CD-27756281773D}" srcOrd="2" destOrd="0" presId="urn:microsoft.com/office/officeart/2005/8/layout/list1"/>
  </dgm:cxnLst>
  <dgm:bg/>
  <dgm:whole/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6C3F06FB-A866-471A-9116-DE7C70CDD5B0}" type="doc">
      <dgm:prSet loTypeId="urn:microsoft.com/office/officeart/2005/8/layout/list1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s-CO"/>
        </a:p>
      </dgm:t>
    </dgm:pt>
    <dgm:pt modelId="{7464A04D-7386-45CD-9D2D-99E3235EC2A1}">
      <dgm:prSet phldrT="[Texto]" custT="1"/>
      <dgm:spPr/>
      <dgm:t>
        <a:bodyPr/>
        <a:lstStyle/>
        <a:p>
          <a:pPr algn="ctr"/>
          <a:r>
            <a:rPr lang="es-CO" sz="3200" dirty="0" smtClean="0">
              <a:latin typeface="Lucida Sans" pitchFamily="34" charset="0"/>
            </a:rPr>
            <a:t>CONCLUSIONES II</a:t>
          </a:r>
          <a:endParaRPr lang="es-CO" sz="3200" dirty="0">
            <a:latin typeface="Lucida Sans" pitchFamily="34" charset="0"/>
          </a:endParaRPr>
        </a:p>
      </dgm:t>
    </dgm:pt>
    <dgm:pt modelId="{25253878-1321-41F2-9932-6B5A47FBC569}" type="parTrans" cxnId="{A6BE6D69-0560-4E5C-B5A7-1B5553F0DF1A}">
      <dgm:prSet/>
      <dgm:spPr/>
      <dgm:t>
        <a:bodyPr/>
        <a:lstStyle/>
        <a:p>
          <a:endParaRPr lang="es-CO"/>
        </a:p>
      </dgm:t>
    </dgm:pt>
    <dgm:pt modelId="{8C39362A-9B85-4F50-9AB0-6751CFC005CF}" type="sibTrans" cxnId="{A6BE6D69-0560-4E5C-B5A7-1B5553F0DF1A}">
      <dgm:prSet/>
      <dgm:spPr/>
      <dgm:t>
        <a:bodyPr/>
        <a:lstStyle/>
        <a:p>
          <a:endParaRPr lang="es-CO"/>
        </a:p>
      </dgm:t>
    </dgm:pt>
    <dgm:pt modelId="{A6C83962-3F51-4C6F-B9B4-E9A270DB6822}">
      <dgm:prSet phldrT="[Texto]" custT="1"/>
      <dgm:spPr/>
      <dgm:t>
        <a:bodyPr/>
        <a:lstStyle/>
        <a:p>
          <a:endParaRPr lang="es-CO" sz="2200" b="0" dirty="0"/>
        </a:p>
      </dgm:t>
    </dgm:pt>
    <dgm:pt modelId="{37BF5C7D-C4BF-4851-8B6D-52D6A9A6C079}" type="parTrans" cxnId="{989A6AC6-52B4-46C1-9F13-D5EA76F53922}">
      <dgm:prSet/>
      <dgm:spPr/>
      <dgm:t>
        <a:bodyPr/>
        <a:lstStyle/>
        <a:p>
          <a:endParaRPr lang="es-CO"/>
        </a:p>
      </dgm:t>
    </dgm:pt>
    <dgm:pt modelId="{74832CB6-5BEA-41F7-8A70-EFD76493C73F}" type="sibTrans" cxnId="{989A6AC6-52B4-46C1-9F13-D5EA76F53922}">
      <dgm:prSet/>
      <dgm:spPr/>
      <dgm:t>
        <a:bodyPr/>
        <a:lstStyle/>
        <a:p>
          <a:endParaRPr lang="es-CO"/>
        </a:p>
      </dgm:t>
    </dgm:pt>
    <dgm:pt modelId="{7F7C6C08-9BA8-4917-AFF6-AD8C1A2B7CA9}">
      <dgm:prSet custT="1"/>
      <dgm:spPr/>
      <dgm:t>
        <a:bodyPr/>
        <a:lstStyle/>
        <a:p>
          <a:r>
            <a:rPr lang="es-CO" sz="2200" b="0" dirty="0" smtClean="0"/>
            <a:t>La interacción de los tres sectores (publico, privado y académico) asegura los eslabones de la cadena evitando su vulnerabilidad</a:t>
          </a:r>
        </a:p>
      </dgm:t>
    </dgm:pt>
    <dgm:pt modelId="{CF0F4A46-32C4-4BCD-8425-4AA4E27D9A66}" type="parTrans" cxnId="{99F4FFA0-0D66-4648-AAE6-0F15DBB19617}">
      <dgm:prSet/>
      <dgm:spPr/>
      <dgm:t>
        <a:bodyPr/>
        <a:lstStyle/>
        <a:p>
          <a:endParaRPr lang="es-CO"/>
        </a:p>
      </dgm:t>
    </dgm:pt>
    <dgm:pt modelId="{2907842E-3C29-4789-96D2-ABAD3A2DDADC}" type="sibTrans" cxnId="{99F4FFA0-0D66-4648-AAE6-0F15DBB19617}">
      <dgm:prSet/>
      <dgm:spPr/>
      <dgm:t>
        <a:bodyPr/>
        <a:lstStyle/>
        <a:p>
          <a:endParaRPr lang="es-CO"/>
        </a:p>
      </dgm:t>
    </dgm:pt>
    <dgm:pt modelId="{B182F278-3071-4E7F-A63A-2581DF409E6C}">
      <dgm:prSet custT="1"/>
      <dgm:spPr/>
      <dgm:t>
        <a:bodyPr/>
        <a:lstStyle/>
        <a:p>
          <a:r>
            <a:rPr lang="es-CO" sz="2200" b="0" dirty="0" smtClean="0"/>
            <a:t>A la población vulnerable hay que generarle oportunidades por sus capacidades no por su condición</a:t>
          </a:r>
        </a:p>
      </dgm:t>
    </dgm:pt>
    <dgm:pt modelId="{62A884E9-3608-42A2-AFFC-30540C2C608F}" type="parTrans" cxnId="{7E23B281-CD95-4F8A-9975-98059246FD84}">
      <dgm:prSet/>
      <dgm:spPr/>
      <dgm:t>
        <a:bodyPr/>
        <a:lstStyle/>
        <a:p>
          <a:endParaRPr lang="es-CO"/>
        </a:p>
      </dgm:t>
    </dgm:pt>
    <dgm:pt modelId="{6D2DD362-0859-4FEC-8175-689281C6AB85}" type="sibTrans" cxnId="{7E23B281-CD95-4F8A-9975-98059246FD84}">
      <dgm:prSet/>
      <dgm:spPr/>
      <dgm:t>
        <a:bodyPr/>
        <a:lstStyle/>
        <a:p>
          <a:endParaRPr lang="es-CO"/>
        </a:p>
      </dgm:t>
    </dgm:pt>
    <dgm:pt modelId="{93D16244-8118-4A71-83DB-10B97A49F1EE}" type="pres">
      <dgm:prSet presAssocID="{6C3F06FB-A866-471A-9116-DE7C70CDD5B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AA672777-0908-4296-8E74-1983ECD2DD3E}" type="pres">
      <dgm:prSet presAssocID="{7464A04D-7386-45CD-9D2D-99E3235EC2A1}" presName="parentLin" presStyleCnt="0"/>
      <dgm:spPr/>
    </dgm:pt>
    <dgm:pt modelId="{CB30183C-893B-4F96-812C-D58273E5606A}" type="pres">
      <dgm:prSet presAssocID="{7464A04D-7386-45CD-9D2D-99E3235EC2A1}" presName="parentLeftMargin" presStyleLbl="node1" presStyleIdx="0" presStyleCnt="1"/>
      <dgm:spPr/>
      <dgm:t>
        <a:bodyPr/>
        <a:lstStyle/>
        <a:p>
          <a:endParaRPr lang="es-CO"/>
        </a:p>
      </dgm:t>
    </dgm:pt>
    <dgm:pt modelId="{14E65EC4-4F63-451E-84EC-84067ADCDFDB}" type="pres">
      <dgm:prSet presAssocID="{7464A04D-7386-45CD-9D2D-99E3235EC2A1}" presName="parentText" presStyleLbl="node1" presStyleIdx="0" presStyleCnt="1" custScaleY="57677" custLinFactNeighborY="-13805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554AB16-D7BE-420C-A2B9-FD967CBAE727}" type="pres">
      <dgm:prSet presAssocID="{7464A04D-7386-45CD-9D2D-99E3235EC2A1}" presName="negativeSpace" presStyleCnt="0"/>
      <dgm:spPr/>
    </dgm:pt>
    <dgm:pt modelId="{23D82AE5-8E79-45E3-A1CD-27756281773D}" type="pres">
      <dgm:prSet presAssocID="{7464A04D-7386-45CD-9D2D-99E3235EC2A1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F5C52B55-8CB3-4326-B25B-FB9028526F2D}" type="presOf" srcId="{7F7C6C08-9BA8-4917-AFF6-AD8C1A2B7CA9}" destId="{23D82AE5-8E79-45E3-A1CD-27756281773D}" srcOrd="0" destOrd="1" presId="urn:microsoft.com/office/officeart/2005/8/layout/list1"/>
    <dgm:cxn modelId="{A6BE6D69-0560-4E5C-B5A7-1B5553F0DF1A}" srcId="{6C3F06FB-A866-471A-9116-DE7C70CDD5B0}" destId="{7464A04D-7386-45CD-9D2D-99E3235EC2A1}" srcOrd="0" destOrd="0" parTransId="{25253878-1321-41F2-9932-6B5A47FBC569}" sibTransId="{8C39362A-9B85-4F50-9AB0-6751CFC005CF}"/>
    <dgm:cxn modelId="{9A8EC3A7-F09B-4C1E-AC47-3468F091BF4C}" type="presOf" srcId="{B182F278-3071-4E7F-A63A-2581DF409E6C}" destId="{23D82AE5-8E79-45E3-A1CD-27756281773D}" srcOrd="0" destOrd="2" presId="urn:microsoft.com/office/officeart/2005/8/layout/list1"/>
    <dgm:cxn modelId="{CE73BD98-FD52-422C-844C-DF1C59497070}" type="presOf" srcId="{6C3F06FB-A866-471A-9116-DE7C70CDD5B0}" destId="{93D16244-8118-4A71-83DB-10B97A49F1EE}" srcOrd="0" destOrd="0" presId="urn:microsoft.com/office/officeart/2005/8/layout/list1"/>
    <dgm:cxn modelId="{989A6AC6-52B4-46C1-9F13-D5EA76F53922}" srcId="{7464A04D-7386-45CD-9D2D-99E3235EC2A1}" destId="{A6C83962-3F51-4C6F-B9B4-E9A270DB6822}" srcOrd="0" destOrd="0" parTransId="{37BF5C7D-C4BF-4851-8B6D-52D6A9A6C079}" sibTransId="{74832CB6-5BEA-41F7-8A70-EFD76493C73F}"/>
    <dgm:cxn modelId="{99F4FFA0-0D66-4648-AAE6-0F15DBB19617}" srcId="{7464A04D-7386-45CD-9D2D-99E3235EC2A1}" destId="{7F7C6C08-9BA8-4917-AFF6-AD8C1A2B7CA9}" srcOrd="1" destOrd="0" parTransId="{CF0F4A46-32C4-4BCD-8425-4AA4E27D9A66}" sibTransId="{2907842E-3C29-4789-96D2-ABAD3A2DDADC}"/>
    <dgm:cxn modelId="{2BCE9B00-9E7A-469A-8F00-04FEB83281BA}" type="presOf" srcId="{7464A04D-7386-45CD-9D2D-99E3235EC2A1}" destId="{14E65EC4-4F63-451E-84EC-84067ADCDFDB}" srcOrd="1" destOrd="0" presId="urn:microsoft.com/office/officeart/2005/8/layout/list1"/>
    <dgm:cxn modelId="{7E23B281-CD95-4F8A-9975-98059246FD84}" srcId="{7464A04D-7386-45CD-9D2D-99E3235EC2A1}" destId="{B182F278-3071-4E7F-A63A-2581DF409E6C}" srcOrd="2" destOrd="0" parTransId="{62A884E9-3608-42A2-AFFC-30540C2C608F}" sibTransId="{6D2DD362-0859-4FEC-8175-689281C6AB85}"/>
    <dgm:cxn modelId="{E02EE2D3-9722-4DC5-B148-C0FEB5A52DAC}" type="presOf" srcId="{A6C83962-3F51-4C6F-B9B4-E9A270DB6822}" destId="{23D82AE5-8E79-45E3-A1CD-27756281773D}" srcOrd="0" destOrd="0" presId="urn:microsoft.com/office/officeart/2005/8/layout/list1"/>
    <dgm:cxn modelId="{13B2435F-5FB2-470E-89EA-45CF16C92AB0}" type="presOf" srcId="{7464A04D-7386-45CD-9D2D-99E3235EC2A1}" destId="{CB30183C-893B-4F96-812C-D58273E5606A}" srcOrd="0" destOrd="0" presId="urn:microsoft.com/office/officeart/2005/8/layout/list1"/>
    <dgm:cxn modelId="{6CF123AB-A456-4239-B64E-FF30269A6C8C}" type="presParOf" srcId="{93D16244-8118-4A71-83DB-10B97A49F1EE}" destId="{AA672777-0908-4296-8E74-1983ECD2DD3E}" srcOrd="0" destOrd="0" presId="urn:microsoft.com/office/officeart/2005/8/layout/list1"/>
    <dgm:cxn modelId="{C5A21EBD-BC0F-4376-A6D6-C04057E0E241}" type="presParOf" srcId="{AA672777-0908-4296-8E74-1983ECD2DD3E}" destId="{CB30183C-893B-4F96-812C-D58273E5606A}" srcOrd="0" destOrd="0" presId="urn:microsoft.com/office/officeart/2005/8/layout/list1"/>
    <dgm:cxn modelId="{CBA5099C-618F-4F31-B103-47C0E14D4DAA}" type="presParOf" srcId="{AA672777-0908-4296-8E74-1983ECD2DD3E}" destId="{14E65EC4-4F63-451E-84EC-84067ADCDFDB}" srcOrd="1" destOrd="0" presId="urn:microsoft.com/office/officeart/2005/8/layout/list1"/>
    <dgm:cxn modelId="{1C580392-ABE5-42AA-8734-E4AC71B1B20D}" type="presParOf" srcId="{93D16244-8118-4A71-83DB-10B97A49F1EE}" destId="{1554AB16-D7BE-420C-A2B9-FD967CBAE727}" srcOrd="1" destOrd="0" presId="urn:microsoft.com/office/officeart/2005/8/layout/list1"/>
    <dgm:cxn modelId="{60D2CD21-A906-4BD7-8A4A-4BACB2279382}" type="presParOf" srcId="{93D16244-8118-4A71-83DB-10B97A49F1EE}" destId="{23D82AE5-8E79-45E3-A1CD-27756281773D}" srcOrd="2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B8C277-EC38-48FD-8107-C955E3EF949A}" type="doc">
      <dgm:prSet loTypeId="urn:microsoft.com/office/officeart/2005/8/layout/list1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s-CO"/>
        </a:p>
      </dgm:t>
    </dgm:pt>
    <dgm:pt modelId="{17113529-76DD-4374-A96B-8FAC793829E6}">
      <dgm:prSet custT="1"/>
      <dgm:spPr/>
      <dgm:t>
        <a:bodyPr/>
        <a:lstStyle/>
        <a:p>
          <a:r>
            <a:rPr lang="es-CO" sz="1600" dirty="0" smtClean="0"/>
            <a:t>Programas de Gobierno Nacional  de:</a:t>
          </a:r>
        </a:p>
      </dgm:t>
    </dgm:pt>
    <dgm:pt modelId="{9C3C0155-B265-4C2F-B232-353F80C675CF}" type="parTrans" cxnId="{96EFC5A7-1F8D-4AA6-AF91-69A5293869D8}">
      <dgm:prSet/>
      <dgm:spPr/>
      <dgm:t>
        <a:bodyPr/>
        <a:lstStyle/>
        <a:p>
          <a:endParaRPr lang="es-CO"/>
        </a:p>
      </dgm:t>
    </dgm:pt>
    <dgm:pt modelId="{12FA5EE5-F2BB-49D1-AE5B-3797C4CBFD22}" type="sibTrans" cxnId="{96EFC5A7-1F8D-4AA6-AF91-69A5293869D8}">
      <dgm:prSet/>
      <dgm:spPr/>
      <dgm:t>
        <a:bodyPr/>
        <a:lstStyle/>
        <a:p>
          <a:endParaRPr lang="es-CO"/>
        </a:p>
      </dgm:t>
    </dgm:pt>
    <dgm:pt modelId="{9FBA5D20-70F6-4896-B27C-D377226924AD}">
      <dgm:prSet custT="1"/>
      <dgm:spPr/>
      <dgm:t>
        <a:bodyPr/>
        <a:lstStyle/>
        <a:p>
          <a:r>
            <a:rPr lang="es-CO" sz="1600" dirty="0" smtClean="0"/>
            <a:t>Programas de Gobiernos Locales Orientados a:</a:t>
          </a:r>
        </a:p>
      </dgm:t>
    </dgm:pt>
    <dgm:pt modelId="{0ACD52BB-61A5-4FA7-ADE7-13E3D85C3672}" type="parTrans" cxnId="{72D00C41-DBB5-4354-9B7A-CB4C399A842F}">
      <dgm:prSet/>
      <dgm:spPr/>
      <dgm:t>
        <a:bodyPr/>
        <a:lstStyle/>
        <a:p>
          <a:endParaRPr lang="es-CO"/>
        </a:p>
      </dgm:t>
    </dgm:pt>
    <dgm:pt modelId="{41664F9B-708F-4F7B-A45A-F9AD295F604F}" type="sibTrans" cxnId="{72D00C41-DBB5-4354-9B7A-CB4C399A842F}">
      <dgm:prSet/>
      <dgm:spPr/>
      <dgm:t>
        <a:bodyPr/>
        <a:lstStyle/>
        <a:p>
          <a:endParaRPr lang="es-CO"/>
        </a:p>
      </dgm:t>
    </dgm:pt>
    <dgm:pt modelId="{A0762E6A-EB97-49DA-8D0B-4D0DBCC09E81}">
      <dgm:prSet custT="1"/>
      <dgm:spPr/>
      <dgm:t>
        <a:bodyPr/>
        <a:lstStyle/>
        <a:p>
          <a:r>
            <a:rPr lang="es-CO" sz="1600" dirty="0" smtClean="0"/>
            <a:t>Seguridad Alimentaria, Saneamiento Básico, VIS, Salud</a:t>
          </a:r>
        </a:p>
      </dgm:t>
    </dgm:pt>
    <dgm:pt modelId="{B3B3F2E7-C370-47F5-BCA1-DF94258DE42E}" type="parTrans" cxnId="{B01C2761-186B-49C0-A4F5-BD7D3C7B925E}">
      <dgm:prSet/>
      <dgm:spPr/>
      <dgm:t>
        <a:bodyPr/>
        <a:lstStyle/>
        <a:p>
          <a:endParaRPr lang="es-CO"/>
        </a:p>
      </dgm:t>
    </dgm:pt>
    <dgm:pt modelId="{CDDF986F-7138-4628-B7EE-D24AE400C59E}" type="sibTrans" cxnId="{B01C2761-186B-49C0-A4F5-BD7D3C7B925E}">
      <dgm:prSet/>
      <dgm:spPr/>
      <dgm:t>
        <a:bodyPr/>
        <a:lstStyle/>
        <a:p>
          <a:endParaRPr lang="es-CO"/>
        </a:p>
      </dgm:t>
    </dgm:pt>
    <dgm:pt modelId="{EB63EAB1-5C21-4D7A-9186-84F64B884C15}">
      <dgm:prSet custT="1"/>
      <dgm:spPr/>
      <dgm:t>
        <a:bodyPr/>
        <a:lstStyle/>
        <a:p>
          <a:r>
            <a:rPr lang="es-CO" sz="1600" dirty="0" smtClean="0"/>
            <a:t>Ministerios, Altas Consejerías, Iniciativas de desarrollo, proyectos productivos y generación de ingresos, entre otras.	</a:t>
          </a:r>
        </a:p>
      </dgm:t>
    </dgm:pt>
    <dgm:pt modelId="{3A9C8CF6-2244-4959-A3AE-451DFDAC010F}" type="parTrans" cxnId="{930C756D-FEEA-4473-B9B0-09013339EEAA}">
      <dgm:prSet/>
      <dgm:spPr/>
      <dgm:t>
        <a:bodyPr/>
        <a:lstStyle/>
        <a:p>
          <a:endParaRPr lang="es-CO"/>
        </a:p>
      </dgm:t>
    </dgm:pt>
    <dgm:pt modelId="{5038C02A-AFCE-4848-AE88-A0B836E9EBC6}" type="sibTrans" cxnId="{930C756D-FEEA-4473-B9B0-09013339EEAA}">
      <dgm:prSet/>
      <dgm:spPr/>
      <dgm:t>
        <a:bodyPr/>
        <a:lstStyle/>
        <a:p>
          <a:endParaRPr lang="es-CO"/>
        </a:p>
      </dgm:t>
    </dgm:pt>
    <dgm:pt modelId="{BC01431C-FE0C-49E3-8114-312BDDC5F12E}" type="pres">
      <dgm:prSet presAssocID="{16B8C277-EC38-48FD-8107-C955E3EF949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22E2A024-8F1D-4559-926E-A4FC925B56F4}" type="pres">
      <dgm:prSet presAssocID="{17113529-76DD-4374-A96B-8FAC793829E6}" presName="parentLin" presStyleCnt="0"/>
      <dgm:spPr/>
    </dgm:pt>
    <dgm:pt modelId="{3B55ADE9-4CB1-40CE-AEEC-FD735C98BB84}" type="pres">
      <dgm:prSet presAssocID="{17113529-76DD-4374-A96B-8FAC793829E6}" presName="parentLeftMargin" presStyleLbl="node1" presStyleIdx="0" presStyleCnt="2"/>
      <dgm:spPr/>
      <dgm:t>
        <a:bodyPr/>
        <a:lstStyle/>
        <a:p>
          <a:endParaRPr lang="es-CO"/>
        </a:p>
      </dgm:t>
    </dgm:pt>
    <dgm:pt modelId="{B3D1BBCE-AF36-43C4-AE40-EB85CC7AEEB7}" type="pres">
      <dgm:prSet presAssocID="{17113529-76DD-4374-A96B-8FAC793829E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D4FF0B5-ABA5-4F31-8F8E-20742FED3925}" type="pres">
      <dgm:prSet presAssocID="{17113529-76DD-4374-A96B-8FAC793829E6}" presName="negativeSpace" presStyleCnt="0"/>
      <dgm:spPr/>
    </dgm:pt>
    <dgm:pt modelId="{E1C9EC6E-B6FE-4D29-BD74-34C2A517039F}" type="pres">
      <dgm:prSet presAssocID="{17113529-76DD-4374-A96B-8FAC793829E6}" presName="childText" presStyleLbl="conFgAcc1" presStyleIdx="0" presStyleCnt="2" custLinFactNeighborX="-1250" custLinFactNeighborY="3544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CE66B1A-D998-4AC6-B651-2CB2F43F8E7D}" type="pres">
      <dgm:prSet presAssocID="{12FA5EE5-F2BB-49D1-AE5B-3797C4CBFD22}" presName="spaceBetweenRectangles" presStyleCnt="0"/>
      <dgm:spPr/>
    </dgm:pt>
    <dgm:pt modelId="{DE07FA94-3737-4460-AFF5-4182E5D1B45A}" type="pres">
      <dgm:prSet presAssocID="{9FBA5D20-70F6-4896-B27C-D377226924AD}" presName="parentLin" presStyleCnt="0"/>
      <dgm:spPr/>
    </dgm:pt>
    <dgm:pt modelId="{DEBD3C4B-FCE9-4644-94F9-047E46C5883E}" type="pres">
      <dgm:prSet presAssocID="{9FBA5D20-70F6-4896-B27C-D377226924AD}" presName="parentLeftMargin" presStyleLbl="node1" presStyleIdx="0" presStyleCnt="2"/>
      <dgm:spPr/>
      <dgm:t>
        <a:bodyPr/>
        <a:lstStyle/>
        <a:p>
          <a:endParaRPr lang="es-CO"/>
        </a:p>
      </dgm:t>
    </dgm:pt>
    <dgm:pt modelId="{FA637996-CA0A-476F-9D68-54972E2A0C28}" type="pres">
      <dgm:prSet presAssocID="{9FBA5D20-70F6-4896-B27C-D377226924AD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FC9FBCE-36DE-4CE9-A79A-70EE6E0E7250}" type="pres">
      <dgm:prSet presAssocID="{9FBA5D20-70F6-4896-B27C-D377226924AD}" presName="negativeSpace" presStyleCnt="0"/>
      <dgm:spPr/>
    </dgm:pt>
    <dgm:pt modelId="{FC46266D-21D8-4744-8E23-87A77F0C8C51}" type="pres">
      <dgm:prSet presAssocID="{9FBA5D20-70F6-4896-B27C-D377226924AD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930C756D-FEEA-4473-B9B0-09013339EEAA}" srcId="{17113529-76DD-4374-A96B-8FAC793829E6}" destId="{EB63EAB1-5C21-4D7A-9186-84F64B884C15}" srcOrd="0" destOrd="0" parTransId="{3A9C8CF6-2244-4959-A3AE-451DFDAC010F}" sibTransId="{5038C02A-AFCE-4848-AE88-A0B836E9EBC6}"/>
    <dgm:cxn modelId="{CEC0D342-1115-486B-9514-A4550CCFF02A}" type="presOf" srcId="{16B8C277-EC38-48FD-8107-C955E3EF949A}" destId="{BC01431C-FE0C-49E3-8114-312BDDC5F12E}" srcOrd="0" destOrd="0" presId="urn:microsoft.com/office/officeart/2005/8/layout/list1"/>
    <dgm:cxn modelId="{C428F513-B16A-48CF-96B5-4901DE3FBB5F}" type="presOf" srcId="{9FBA5D20-70F6-4896-B27C-D377226924AD}" destId="{DEBD3C4B-FCE9-4644-94F9-047E46C5883E}" srcOrd="0" destOrd="0" presId="urn:microsoft.com/office/officeart/2005/8/layout/list1"/>
    <dgm:cxn modelId="{96EFC5A7-1F8D-4AA6-AF91-69A5293869D8}" srcId="{16B8C277-EC38-48FD-8107-C955E3EF949A}" destId="{17113529-76DD-4374-A96B-8FAC793829E6}" srcOrd="0" destOrd="0" parTransId="{9C3C0155-B265-4C2F-B232-353F80C675CF}" sibTransId="{12FA5EE5-F2BB-49D1-AE5B-3797C4CBFD22}"/>
    <dgm:cxn modelId="{AD59FDC8-697F-4876-8C6F-73EE25E9FAF9}" type="presOf" srcId="{EB63EAB1-5C21-4D7A-9186-84F64B884C15}" destId="{E1C9EC6E-B6FE-4D29-BD74-34C2A517039F}" srcOrd="0" destOrd="0" presId="urn:microsoft.com/office/officeart/2005/8/layout/list1"/>
    <dgm:cxn modelId="{72D00C41-DBB5-4354-9B7A-CB4C399A842F}" srcId="{16B8C277-EC38-48FD-8107-C955E3EF949A}" destId="{9FBA5D20-70F6-4896-B27C-D377226924AD}" srcOrd="1" destOrd="0" parTransId="{0ACD52BB-61A5-4FA7-ADE7-13E3D85C3672}" sibTransId="{41664F9B-708F-4F7B-A45A-F9AD295F604F}"/>
    <dgm:cxn modelId="{CAAF409B-0C9A-42C9-A4EE-5D24A9BF6202}" type="presOf" srcId="{17113529-76DD-4374-A96B-8FAC793829E6}" destId="{B3D1BBCE-AF36-43C4-AE40-EB85CC7AEEB7}" srcOrd="1" destOrd="0" presId="urn:microsoft.com/office/officeart/2005/8/layout/list1"/>
    <dgm:cxn modelId="{FBB68AFA-C27E-43CC-A0A3-27201BC647E8}" type="presOf" srcId="{9FBA5D20-70F6-4896-B27C-D377226924AD}" destId="{FA637996-CA0A-476F-9D68-54972E2A0C28}" srcOrd="1" destOrd="0" presId="urn:microsoft.com/office/officeart/2005/8/layout/list1"/>
    <dgm:cxn modelId="{21605DEF-E355-43D9-A259-759999B36CEC}" type="presOf" srcId="{17113529-76DD-4374-A96B-8FAC793829E6}" destId="{3B55ADE9-4CB1-40CE-AEEC-FD735C98BB84}" srcOrd="0" destOrd="0" presId="urn:microsoft.com/office/officeart/2005/8/layout/list1"/>
    <dgm:cxn modelId="{B01C2761-186B-49C0-A4F5-BD7D3C7B925E}" srcId="{9FBA5D20-70F6-4896-B27C-D377226924AD}" destId="{A0762E6A-EB97-49DA-8D0B-4D0DBCC09E81}" srcOrd="0" destOrd="0" parTransId="{B3B3F2E7-C370-47F5-BCA1-DF94258DE42E}" sibTransId="{CDDF986F-7138-4628-B7EE-D24AE400C59E}"/>
    <dgm:cxn modelId="{D8F81CB1-40A0-4F86-A5DF-8E5AF4FEF484}" type="presOf" srcId="{A0762E6A-EB97-49DA-8D0B-4D0DBCC09E81}" destId="{FC46266D-21D8-4744-8E23-87A77F0C8C51}" srcOrd="0" destOrd="0" presId="urn:microsoft.com/office/officeart/2005/8/layout/list1"/>
    <dgm:cxn modelId="{443CADD5-E1F2-4355-B65E-730E6154ADBF}" type="presParOf" srcId="{BC01431C-FE0C-49E3-8114-312BDDC5F12E}" destId="{22E2A024-8F1D-4559-926E-A4FC925B56F4}" srcOrd="0" destOrd="0" presId="urn:microsoft.com/office/officeart/2005/8/layout/list1"/>
    <dgm:cxn modelId="{DED438C2-C6D2-4D34-86EC-B546AFC248C1}" type="presParOf" srcId="{22E2A024-8F1D-4559-926E-A4FC925B56F4}" destId="{3B55ADE9-4CB1-40CE-AEEC-FD735C98BB84}" srcOrd="0" destOrd="0" presId="urn:microsoft.com/office/officeart/2005/8/layout/list1"/>
    <dgm:cxn modelId="{4A5BBF38-213A-4F6C-A7FE-6F80BC0DD43A}" type="presParOf" srcId="{22E2A024-8F1D-4559-926E-A4FC925B56F4}" destId="{B3D1BBCE-AF36-43C4-AE40-EB85CC7AEEB7}" srcOrd="1" destOrd="0" presId="urn:microsoft.com/office/officeart/2005/8/layout/list1"/>
    <dgm:cxn modelId="{D08387CC-F8BD-4319-B518-755600B963A5}" type="presParOf" srcId="{BC01431C-FE0C-49E3-8114-312BDDC5F12E}" destId="{AD4FF0B5-ABA5-4F31-8F8E-20742FED3925}" srcOrd="1" destOrd="0" presId="urn:microsoft.com/office/officeart/2005/8/layout/list1"/>
    <dgm:cxn modelId="{E4303908-0ED3-4AC5-81E3-5C35D589DB67}" type="presParOf" srcId="{BC01431C-FE0C-49E3-8114-312BDDC5F12E}" destId="{E1C9EC6E-B6FE-4D29-BD74-34C2A517039F}" srcOrd="2" destOrd="0" presId="urn:microsoft.com/office/officeart/2005/8/layout/list1"/>
    <dgm:cxn modelId="{83A8A979-37EC-497D-A79A-F475C8438A54}" type="presParOf" srcId="{BC01431C-FE0C-49E3-8114-312BDDC5F12E}" destId="{6CE66B1A-D998-4AC6-B651-2CB2F43F8E7D}" srcOrd="3" destOrd="0" presId="urn:microsoft.com/office/officeart/2005/8/layout/list1"/>
    <dgm:cxn modelId="{9680FB93-25B5-4B3B-BD55-9133404B0C4D}" type="presParOf" srcId="{BC01431C-FE0C-49E3-8114-312BDDC5F12E}" destId="{DE07FA94-3737-4460-AFF5-4182E5D1B45A}" srcOrd="4" destOrd="0" presId="urn:microsoft.com/office/officeart/2005/8/layout/list1"/>
    <dgm:cxn modelId="{D26B88F8-6A73-4435-ACFC-31E91D8760EF}" type="presParOf" srcId="{DE07FA94-3737-4460-AFF5-4182E5D1B45A}" destId="{DEBD3C4B-FCE9-4644-94F9-047E46C5883E}" srcOrd="0" destOrd="0" presId="urn:microsoft.com/office/officeart/2005/8/layout/list1"/>
    <dgm:cxn modelId="{5BC22CCB-0CE4-4808-AFA1-EE26A5F361A5}" type="presParOf" srcId="{DE07FA94-3737-4460-AFF5-4182E5D1B45A}" destId="{FA637996-CA0A-476F-9D68-54972E2A0C28}" srcOrd="1" destOrd="0" presId="urn:microsoft.com/office/officeart/2005/8/layout/list1"/>
    <dgm:cxn modelId="{670E4436-5896-42F3-A331-6DB319D814C2}" type="presParOf" srcId="{BC01431C-FE0C-49E3-8114-312BDDC5F12E}" destId="{2FC9FBCE-36DE-4CE9-A79A-70EE6E0E7250}" srcOrd="5" destOrd="0" presId="urn:microsoft.com/office/officeart/2005/8/layout/list1"/>
    <dgm:cxn modelId="{156A5AC1-126A-4584-91F7-6A8128E00E2A}" type="presParOf" srcId="{BC01431C-FE0C-49E3-8114-312BDDC5F12E}" destId="{FC46266D-21D8-4744-8E23-87A77F0C8C51}" srcOrd="6" destOrd="0" presId="urn:microsoft.com/office/officeart/2005/8/layout/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F3967F-72E7-492D-9977-865A70617E47}" type="doc">
      <dgm:prSet loTypeId="urn:microsoft.com/office/officeart/2005/8/layout/list1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s-CO"/>
        </a:p>
      </dgm:t>
    </dgm:pt>
    <dgm:pt modelId="{324F78A3-B854-4E64-80AC-308193D6CA84}">
      <dgm:prSet phldrT="[Texto]" custT="1"/>
      <dgm:spPr/>
      <dgm:t>
        <a:bodyPr/>
        <a:lstStyle/>
        <a:p>
          <a:r>
            <a:rPr lang="es-CO" sz="2400" dirty="0" smtClean="0"/>
            <a:t>Líneas de inversión de Responsabilidad Social  de las Empresas </a:t>
          </a:r>
          <a:endParaRPr lang="es-CO" sz="2400" dirty="0"/>
        </a:p>
      </dgm:t>
    </dgm:pt>
    <dgm:pt modelId="{709E8A40-076F-4211-BFBB-059E82F08C26}" type="parTrans" cxnId="{A4793277-0D3C-464C-AA6C-3707B3898075}">
      <dgm:prSet/>
      <dgm:spPr/>
      <dgm:t>
        <a:bodyPr/>
        <a:lstStyle/>
        <a:p>
          <a:endParaRPr lang="es-CO"/>
        </a:p>
      </dgm:t>
    </dgm:pt>
    <dgm:pt modelId="{3756DB46-6B36-44DC-B8F5-B41BCC5A4CA6}" type="sibTrans" cxnId="{A4793277-0D3C-464C-AA6C-3707B3898075}">
      <dgm:prSet/>
      <dgm:spPr/>
      <dgm:t>
        <a:bodyPr/>
        <a:lstStyle/>
        <a:p>
          <a:endParaRPr lang="es-CO"/>
        </a:p>
      </dgm:t>
    </dgm:pt>
    <dgm:pt modelId="{A5B41557-B4AA-4EDC-9A78-EB8E020DAC30}">
      <dgm:prSet phldrT="[Texto]" custT="1"/>
      <dgm:spPr/>
      <dgm:t>
        <a:bodyPr/>
        <a:lstStyle/>
        <a:p>
          <a:r>
            <a:rPr lang="es-CO" sz="2400" dirty="0" smtClean="0"/>
            <a:t>Políticas orientadas al logro de los ODM </a:t>
          </a:r>
          <a:endParaRPr lang="es-CO" sz="2400" dirty="0"/>
        </a:p>
      </dgm:t>
    </dgm:pt>
    <dgm:pt modelId="{45900BA9-1040-4574-82B5-33DC5F65BB87}" type="parTrans" cxnId="{65149B47-F4F9-4658-81EE-6323B687E6B6}">
      <dgm:prSet/>
      <dgm:spPr/>
      <dgm:t>
        <a:bodyPr/>
        <a:lstStyle/>
        <a:p>
          <a:endParaRPr lang="es-CO"/>
        </a:p>
      </dgm:t>
    </dgm:pt>
    <dgm:pt modelId="{DD372F3C-55C3-4A9F-81ED-24BD026AF056}" type="sibTrans" cxnId="{65149B47-F4F9-4658-81EE-6323B687E6B6}">
      <dgm:prSet/>
      <dgm:spPr/>
      <dgm:t>
        <a:bodyPr/>
        <a:lstStyle/>
        <a:p>
          <a:endParaRPr lang="es-CO"/>
        </a:p>
      </dgm:t>
    </dgm:pt>
    <dgm:pt modelId="{68713E28-BD00-47B4-9F3D-A729914F766A}">
      <dgm:prSet phldrT="[Texto]" custT="1"/>
      <dgm:spPr/>
      <dgm:t>
        <a:bodyPr/>
        <a:lstStyle/>
        <a:p>
          <a:r>
            <a:rPr lang="es-CO" sz="2400" dirty="0" smtClean="0"/>
            <a:t>Iniciativas de inclusión de Población Vulnerable en su cadena de valor</a:t>
          </a:r>
          <a:endParaRPr lang="es-CO" sz="2400" dirty="0"/>
        </a:p>
      </dgm:t>
    </dgm:pt>
    <dgm:pt modelId="{8FF18BC5-8A89-4E73-ADB7-DC84068F8141}" type="parTrans" cxnId="{8DAC92B5-7681-496F-8850-C9991C6D201E}">
      <dgm:prSet/>
      <dgm:spPr/>
      <dgm:t>
        <a:bodyPr/>
        <a:lstStyle/>
        <a:p>
          <a:endParaRPr lang="es-CO"/>
        </a:p>
      </dgm:t>
    </dgm:pt>
    <dgm:pt modelId="{701EE579-1BE4-4370-8090-3B629306F9CF}" type="sibTrans" cxnId="{8DAC92B5-7681-496F-8850-C9991C6D201E}">
      <dgm:prSet/>
      <dgm:spPr/>
      <dgm:t>
        <a:bodyPr/>
        <a:lstStyle/>
        <a:p>
          <a:endParaRPr lang="es-CO"/>
        </a:p>
      </dgm:t>
    </dgm:pt>
    <dgm:pt modelId="{79D04C22-7D17-49EE-819D-E39A8EFF38B8}" type="pres">
      <dgm:prSet presAssocID="{93F3967F-72E7-492D-9977-865A70617E4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A81F2AE2-6FD9-4E63-ABC0-562EBCCFE545}" type="pres">
      <dgm:prSet presAssocID="{324F78A3-B854-4E64-80AC-308193D6CA84}" presName="parentLin" presStyleCnt="0"/>
      <dgm:spPr/>
    </dgm:pt>
    <dgm:pt modelId="{2A7AFC24-0998-43B8-906B-0B39608C5AF6}" type="pres">
      <dgm:prSet presAssocID="{324F78A3-B854-4E64-80AC-308193D6CA84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CDF28EB9-62ED-422D-A0CA-54F39FF03AF5}" type="pres">
      <dgm:prSet presAssocID="{324F78A3-B854-4E64-80AC-308193D6CA8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F3A87F7-82FF-4633-AF72-43AA82917F41}" type="pres">
      <dgm:prSet presAssocID="{324F78A3-B854-4E64-80AC-308193D6CA84}" presName="negativeSpace" presStyleCnt="0"/>
      <dgm:spPr/>
    </dgm:pt>
    <dgm:pt modelId="{55674585-22D7-4244-BA4F-B7F964A81598}" type="pres">
      <dgm:prSet presAssocID="{324F78A3-B854-4E64-80AC-308193D6CA84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EC7C898-231C-49B5-92D3-B709E30D88F8}" type="pres">
      <dgm:prSet presAssocID="{3756DB46-6B36-44DC-B8F5-B41BCC5A4CA6}" presName="spaceBetweenRectangles" presStyleCnt="0"/>
      <dgm:spPr/>
    </dgm:pt>
    <dgm:pt modelId="{88547C5B-B9BE-414C-B8E2-8175D7B016E9}" type="pres">
      <dgm:prSet presAssocID="{A5B41557-B4AA-4EDC-9A78-EB8E020DAC30}" presName="parentLin" presStyleCnt="0"/>
      <dgm:spPr/>
    </dgm:pt>
    <dgm:pt modelId="{0BC9A5AC-EEBF-4859-96EA-80441420DFC4}" type="pres">
      <dgm:prSet presAssocID="{A5B41557-B4AA-4EDC-9A78-EB8E020DAC30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ADA69399-5605-42FD-AD1C-97C019671528}" type="pres">
      <dgm:prSet presAssocID="{A5B41557-B4AA-4EDC-9A78-EB8E020DAC3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0A3B5B3-FFC9-4F88-B59F-E5369CC2EE31}" type="pres">
      <dgm:prSet presAssocID="{A5B41557-B4AA-4EDC-9A78-EB8E020DAC30}" presName="negativeSpace" presStyleCnt="0"/>
      <dgm:spPr/>
    </dgm:pt>
    <dgm:pt modelId="{B2695288-7FC5-47C3-AAB4-632D3C6ED2B0}" type="pres">
      <dgm:prSet presAssocID="{A5B41557-B4AA-4EDC-9A78-EB8E020DAC30}" presName="childText" presStyleLbl="conFgAcc1" presStyleIdx="1" presStyleCnt="3">
        <dgm:presLayoutVars>
          <dgm:bulletEnabled val="1"/>
        </dgm:presLayoutVars>
      </dgm:prSet>
      <dgm:spPr/>
    </dgm:pt>
    <dgm:pt modelId="{EB9B92B7-53B6-4AB4-A037-75BF44624764}" type="pres">
      <dgm:prSet presAssocID="{DD372F3C-55C3-4A9F-81ED-24BD026AF056}" presName="spaceBetweenRectangles" presStyleCnt="0"/>
      <dgm:spPr/>
    </dgm:pt>
    <dgm:pt modelId="{7C6A14F7-0B8D-476D-BEB0-726F2CB642B4}" type="pres">
      <dgm:prSet presAssocID="{68713E28-BD00-47B4-9F3D-A729914F766A}" presName="parentLin" presStyleCnt="0"/>
      <dgm:spPr/>
    </dgm:pt>
    <dgm:pt modelId="{8F984E12-949F-4646-867B-B770CD0B0264}" type="pres">
      <dgm:prSet presAssocID="{68713E28-BD00-47B4-9F3D-A729914F766A}" presName="parentLeftMargin" presStyleLbl="node1" presStyleIdx="1" presStyleCnt="3"/>
      <dgm:spPr/>
      <dgm:t>
        <a:bodyPr/>
        <a:lstStyle/>
        <a:p>
          <a:endParaRPr lang="es-CO"/>
        </a:p>
      </dgm:t>
    </dgm:pt>
    <dgm:pt modelId="{ED0CF618-F921-4027-A520-B26F306DB1B0}" type="pres">
      <dgm:prSet presAssocID="{68713E28-BD00-47B4-9F3D-A729914F766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12333C7-E93C-4FD4-806A-2B70175CB599}" type="pres">
      <dgm:prSet presAssocID="{68713E28-BD00-47B4-9F3D-A729914F766A}" presName="negativeSpace" presStyleCnt="0"/>
      <dgm:spPr/>
    </dgm:pt>
    <dgm:pt modelId="{062F35A7-1264-4CCA-8132-7C602B8AD896}" type="pres">
      <dgm:prSet presAssocID="{68713E28-BD00-47B4-9F3D-A729914F766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AF16D36-931F-4F0A-817C-2C90D7D1F1C2}" type="presOf" srcId="{A5B41557-B4AA-4EDC-9A78-EB8E020DAC30}" destId="{0BC9A5AC-EEBF-4859-96EA-80441420DFC4}" srcOrd="0" destOrd="0" presId="urn:microsoft.com/office/officeart/2005/8/layout/list1"/>
    <dgm:cxn modelId="{1058B36E-400C-4232-9A4D-F4D01D139A27}" type="presOf" srcId="{93F3967F-72E7-492D-9977-865A70617E47}" destId="{79D04C22-7D17-49EE-819D-E39A8EFF38B8}" srcOrd="0" destOrd="0" presId="urn:microsoft.com/office/officeart/2005/8/layout/list1"/>
    <dgm:cxn modelId="{A4793277-0D3C-464C-AA6C-3707B3898075}" srcId="{93F3967F-72E7-492D-9977-865A70617E47}" destId="{324F78A3-B854-4E64-80AC-308193D6CA84}" srcOrd="0" destOrd="0" parTransId="{709E8A40-076F-4211-BFBB-059E82F08C26}" sibTransId="{3756DB46-6B36-44DC-B8F5-B41BCC5A4CA6}"/>
    <dgm:cxn modelId="{4B194F23-A669-4F84-9E20-9C8AF5CEE469}" type="presOf" srcId="{68713E28-BD00-47B4-9F3D-A729914F766A}" destId="{8F984E12-949F-4646-867B-B770CD0B0264}" srcOrd="0" destOrd="0" presId="urn:microsoft.com/office/officeart/2005/8/layout/list1"/>
    <dgm:cxn modelId="{C83EB648-3602-496F-BACC-978AEBCA50F7}" type="presOf" srcId="{324F78A3-B854-4E64-80AC-308193D6CA84}" destId="{CDF28EB9-62ED-422D-A0CA-54F39FF03AF5}" srcOrd="1" destOrd="0" presId="urn:microsoft.com/office/officeart/2005/8/layout/list1"/>
    <dgm:cxn modelId="{86F7DB3A-DDDA-4799-B989-1B2B66541524}" type="presOf" srcId="{324F78A3-B854-4E64-80AC-308193D6CA84}" destId="{2A7AFC24-0998-43B8-906B-0B39608C5AF6}" srcOrd="0" destOrd="0" presId="urn:microsoft.com/office/officeart/2005/8/layout/list1"/>
    <dgm:cxn modelId="{8DAC92B5-7681-496F-8850-C9991C6D201E}" srcId="{93F3967F-72E7-492D-9977-865A70617E47}" destId="{68713E28-BD00-47B4-9F3D-A729914F766A}" srcOrd="2" destOrd="0" parTransId="{8FF18BC5-8A89-4E73-ADB7-DC84068F8141}" sibTransId="{701EE579-1BE4-4370-8090-3B629306F9CF}"/>
    <dgm:cxn modelId="{65149B47-F4F9-4658-81EE-6323B687E6B6}" srcId="{93F3967F-72E7-492D-9977-865A70617E47}" destId="{A5B41557-B4AA-4EDC-9A78-EB8E020DAC30}" srcOrd="1" destOrd="0" parTransId="{45900BA9-1040-4574-82B5-33DC5F65BB87}" sibTransId="{DD372F3C-55C3-4A9F-81ED-24BD026AF056}"/>
    <dgm:cxn modelId="{747FE9A2-831B-47F0-93B2-A4DC04129702}" type="presOf" srcId="{A5B41557-B4AA-4EDC-9A78-EB8E020DAC30}" destId="{ADA69399-5605-42FD-AD1C-97C019671528}" srcOrd="1" destOrd="0" presId="urn:microsoft.com/office/officeart/2005/8/layout/list1"/>
    <dgm:cxn modelId="{64258131-7964-4C9F-B966-1EE55973F88A}" type="presOf" srcId="{68713E28-BD00-47B4-9F3D-A729914F766A}" destId="{ED0CF618-F921-4027-A520-B26F306DB1B0}" srcOrd="1" destOrd="0" presId="urn:microsoft.com/office/officeart/2005/8/layout/list1"/>
    <dgm:cxn modelId="{2957EB30-2484-4278-85A1-A9B15D67B505}" type="presParOf" srcId="{79D04C22-7D17-49EE-819D-E39A8EFF38B8}" destId="{A81F2AE2-6FD9-4E63-ABC0-562EBCCFE545}" srcOrd="0" destOrd="0" presId="urn:microsoft.com/office/officeart/2005/8/layout/list1"/>
    <dgm:cxn modelId="{D142B585-8C47-4A42-8CCD-DAD74B95F117}" type="presParOf" srcId="{A81F2AE2-6FD9-4E63-ABC0-562EBCCFE545}" destId="{2A7AFC24-0998-43B8-906B-0B39608C5AF6}" srcOrd="0" destOrd="0" presId="urn:microsoft.com/office/officeart/2005/8/layout/list1"/>
    <dgm:cxn modelId="{6E8F7608-C453-4825-AFD7-B4F8D288DBBA}" type="presParOf" srcId="{A81F2AE2-6FD9-4E63-ABC0-562EBCCFE545}" destId="{CDF28EB9-62ED-422D-A0CA-54F39FF03AF5}" srcOrd="1" destOrd="0" presId="urn:microsoft.com/office/officeart/2005/8/layout/list1"/>
    <dgm:cxn modelId="{5B5CAC1E-6782-457A-BB1C-A4AF0EC312CE}" type="presParOf" srcId="{79D04C22-7D17-49EE-819D-E39A8EFF38B8}" destId="{8F3A87F7-82FF-4633-AF72-43AA82917F41}" srcOrd="1" destOrd="0" presId="urn:microsoft.com/office/officeart/2005/8/layout/list1"/>
    <dgm:cxn modelId="{03640463-7F24-4EE6-9ADD-07FE2923AF39}" type="presParOf" srcId="{79D04C22-7D17-49EE-819D-E39A8EFF38B8}" destId="{55674585-22D7-4244-BA4F-B7F964A81598}" srcOrd="2" destOrd="0" presId="urn:microsoft.com/office/officeart/2005/8/layout/list1"/>
    <dgm:cxn modelId="{47A058EB-069E-4785-857F-4E0A9AF2944F}" type="presParOf" srcId="{79D04C22-7D17-49EE-819D-E39A8EFF38B8}" destId="{3EC7C898-231C-49B5-92D3-B709E30D88F8}" srcOrd="3" destOrd="0" presId="urn:microsoft.com/office/officeart/2005/8/layout/list1"/>
    <dgm:cxn modelId="{FF15CEB5-FDD6-47C5-B6EA-9EF9AF40E913}" type="presParOf" srcId="{79D04C22-7D17-49EE-819D-E39A8EFF38B8}" destId="{88547C5B-B9BE-414C-B8E2-8175D7B016E9}" srcOrd="4" destOrd="0" presId="urn:microsoft.com/office/officeart/2005/8/layout/list1"/>
    <dgm:cxn modelId="{EC03E650-30FD-4823-A987-6E75F5999466}" type="presParOf" srcId="{88547C5B-B9BE-414C-B8E2-8175D7B016E9}" destId="{0BC9A5AC-EEBF-4859-96EA-80441420DFC4}" srcOrd="0" destOrd="0" presId="urn:microsoft.com/office/officeart/2005/8/layout/list1"/>
    <dgm:cxn modelId="{0A6EDCDB-ED79-458B-84D0-C2E900D39A54}" type="presParOf" srcId="{88547C5B-B9BE-414C-B8E2-8175D7B016E9}" destId="{ADA69399-5605-42FD-AD1C-97C019671528}" srcOrd="1" destOrd="0" presId="urn:microsoft.com/office/officeart/2005/8/layout/list1"/>
    <dgm:cxn modelId="{C4235134-59A6-4299-A698-A30678E8F383}" type="presParOf" srcId="{79D04C22-7D17-49EE-819D-E39A8EFF38B8}" destId="{B0A3B5B3-FFC9-4F88-B59F-E5369CC2EE31}" srcOrd="5" destOrd="0" presId="urn:microsoft.com/office/officeart/2005/8/layout/list1"/>
    <dgm:cxn modelId="{41E7C06C-2D9C-4786-82B0-96B1BF08C83D}" type="presParOf" srcId="{79D04C22-7D17-49EE-819D-E39A8EFF38B8}" destId="{B2695288-7FC5-47C3-AAB4-632D3C6ED2B0}" srcOrd="6" destOrd="0" presId="urn:microsoft.com/office/officeart/2005/8/layout/list1"/>
    <dgm:cxn modelId="{EE6C9BBA-0BB3-4FE3-9A09-54FF42E68DD4}" type="presParOf" srcId="{79D04C22-7D17-49EE-819D-E39A8EFF38B8}" destId="{EB9B92B7-53B6-4AB4-A037-75BF44624764}" srcOrd="7" destOrd="0" presId="urn:microsoft.com/office/officeart/2005/8/layout/list1"/>
    <dgm:cxn modelId="{47166130-F835-4BC9-AD28-2D28731D3764}" type="presParOf" srcId="{79D04C22-7D17-49EE-819D-E39A8EFF38B8}" destId="{7C6A14F7-0B8D-476D-BEB0-726F2CB642B4}" srcOrd="8" destOrd="0" presId="urn:microsoft.com/office/officeart/2005/8/layout/list1"/>
    <dgm:cxn modelId="{2C9952EF-8665-4409-8146-2C7B94ABFB7A}" type="presParOf" srcId="{7C6A14F7-0B8D-476D-BEB0-726F2CB642B4}" destId="{8F984E12-949F-4646-867B-B770CD0B0264}" srcOrd="0" destOrd="0" presId="urn:microsoft.com/office/officeart/2005/8/layout/list1"/>
    <dgm:cxn modelId="{D0EAC6DD-4782-48EA-A1FB-81495B7A61D9}" type="presParOf" srcId="{7C6A14F7-0B8D-476D-BEB0-726F2CB642B4}" destId="{ED0CF618-F921-4027-A520-B26F306DB1B0}" srcOrd="1" destOrd="0" presId="urn:microsoft.com/office/officeart/2005/8/layout/list1"/>
    <dgm:cxn modelId="{C2B823A2-EED4-443A-989F-78B4D064B147}" type="presParOf" srcId="{79D04C22-7D17-49EE-819D-E39A8EFF38B8}" destId="{312333C7-E93C-4FD4-806A-2B70175CB599}" srcOrd="9" destOrd="0" presId="urn:microsoft.com/office/officeart/2005/8/layout/list1"/>
    <dgm:cxn modelId="{B48E4942-3D62-4A60-B626-C751935AA2F9}" type="presParOf" srcId="{79D04C22-7D17-49EE-819D-E39A8EFF38B8}" destId="{062F35A7-1264-4CCA-8132-7C602B8AD896}" srcOrd="10" destOrd="0" presId="urn:microsoft.com/office/officeart/2005/8/layout/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1D11070-99B4-4A3A-8A15-505061DC266F}" type="doc">
      <dgm:prSet loTypeId="urn:microsoft.com/office/officeart/2005/8/layout/list1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s-CO"/>
        </a:p>
      </dgm:t>
    </dgm:pt>
    <dgm:pt modelId="{46F815FE-83F6-473B-AFF8-924F6C18C90E}">
      <dgm:prSet phldrT="[Texto]" custT="1"/>
      <dgm:spPr/>
      <dgm:t>
        <a:bodyPr/>
        <a:lstStyle/>
        <a:p>
          <a:pPr algn="l"/>
          <a:r>
            <a:rPr lang="es-CO" sz="2000" dirty="0" smtClean="0"/>
            <a:t>Capacitación y Formación para el trabajo </a:t>
          </a:r>
          <a:endParaRPr lang="es-CO" sz="2000" dirty="0"/>
        </a:p>
      </dgm:t>
    </dgm:pt>
    <dgm:pt modelId="{BA131142-5225-42A3-9D1A-B684BE7B21F4}" type="parTrans" cxnId="{5C036F37-4BD5-49AE-92E7-27FD585F7ADE}">
      <dgm:prSet/>
      <dgm:spPr/>
      <dgm:t>
        <a:bodyPr/>
        <a:lstStyle/>
        <a:p>
          <a:pPr algn="l"/>
          <a:endParaRPr lang="es-CO"/>
        </a:p>
      </dgm:t>
    </dgm:pt>
    <dgm:pt modelId="{B888089C-312F-4F1D-9352-E532BA5FC2B0}" type="sibTrans" cxnId="{5C036F37-4BD5-49AE-92E7-27FD585F7ADE}">
      <dgm:prSet/>
      <dgm:spPr/>
      <dgm:t>
        <a:bodyPr/>
        <a:lstStyle/>
        <a:p>
          <a:pPr algn="l"/>
          <a:endParaRPr lang="es-CO"/>
        </a:p>
      </dgm:t>
    </dgm:pt>
    <dgm:pt modelId="{FD252F23-ABF8-4BD6-AB70-2CC5526F8450}">
      <dgm:prSet phldrT="[Texto]" custT="1"/>
      <dgm:spPr/>
      <dgm:t>
        <a:bodyPr/>
        <a:lstStyle/>
        <a:p>
          <a:pPr algn="l"/>
          <a:r>
            <a:rPr lang="es-CO" sz="2000" dirty="0" smtClean="0"/>
            <a:t>Formación técnica y tecnológica </a:t>
          </a:r>
          <a:endParaRPr lang="es-CO" sz="2000" dirty="0"/>
        </a:p>
      </dgm:t>
    </dgm:pt>
    <dgm:pt modelId="{4460A4A6-F115-4BF0-8870-7F6BEAAFB4F0}" type="parTrans" cxnId="{DA834546-AC6C-4FB9-A8E2-C0232F7CCDB9}">
      <dgm:prSet/>
      <dgm:spPr/>
      <dgm:t>
        <a:bodyPr/>
        <a:lstStyle/>
        <a:p>
          <a:pPr algn="l"/>
          <a:endParaRPr lang="es-CO"/>
        </a:p>
      </dgm:t>
    </dgm:pt>
    <dgm:pt modelId="{B57B5CC7-BA53-40CF-835B-3D623A7A3BD4}" type="sibTrans" cxnId="{DA834546-AC6C-4FB9-A8E2-C0232F7CCDB9}">
      <dgm:prSet/>
      <dgm:spPr/>
      <dgm:t>
        <a:bodyPr/>
        <a:lstStyle/>
        <a:p>
          <a:pPr algn="l"/>
          <a:endParaRPr lang="es-CO"/>
        </a:p>
      </dgm:t>
    </dgm:pt>
    <dgm:pt modelId="{BA02EE2B-DF90-40F2-81B0-B3A53ADE479C}">
      <dgm:prSet phldrT="[Texto]" custT="1"/>
      <dgm:spPr/>
      <dgm:t>
        <a:bodyPr/>
        <a:lstStyle/>
        <a:p>
          <a:pPr algn="l"/>
          <a:r>
            <a:rPr lang="es-CO" sz="2000" dirty="0" smtClean="0"/>
            <a:t>Documentación de casos y generación de conocimiento</a:t>
          </a:r>
          <a:endParaRPr lang="es-CO" sz="2000" dirty="0"/>
        </a:p>
      </dgm:t>
    </dgm:pt>
    <dgm:pt modelId="{591AFB20-1F43-4604-9F0C-BBCFA20F6955}" type="parTrans" cxnId="{2E6A0E4D-5C15-427A-9D0D-4F3327432033}">
      <dgm:prSet/>
      <dgm:spPr/>
    </dgm:pt>
    <dgm:pt modelId="{667C4F9A-95C5-4E9A-8E3B-066B935F4643}" type="sibTrans" cxnId="{2E6A0E4D-5C15-427A-9D0D-4F3327432033}">
      <dgm:prSet/>
      <dgm:spPr/>
    </dgm:pt>
    <dgm:pt modelId="{F23141C8-9FB9-43F8-A5AD-2B0CD99B0BE2}" type="pres">
      <dgm:prSet presAssocID="{C1D11070-99B4-4A3A-8A15-505061DC266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4180A0F3-DC0E-45F1-8916-EA8E56BA676E}" type="pres">
      <dgm:prSet presAssocID="{46F815FE-83F6-473B-AFF8-924F6C18C90E}" presName="parentLin" presStyleCnt="0"/>
      <dgm:spPr/>
    </dgm:pt>
    <dgm:pt modelId="{0682C2D3-B40C-442D-B396-5B445BB97977}" type="pres">
      <dgm:prSet presAssocID="{46F815FE-83F6-473B-AFF8-924F6C18C90E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26486F79-CCB6-4A4C-A2CB-AB152A856264}" type="pres">
      <dgm:prSet presAssocID="{46F815FE-83F6-473B-AFF8-924F6C18C90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ADCD063-848E-47D1-B8B1-461F4E7288F7}" type="pres">
      <dgm:prSet presAssocID="{46F815FE-83F6-473B-AFF8-924F6C18C90E}" presName="negativeSpace" presStyleCnt="0"/>
      <dgm:spPr/>
    </dgm:pt>
    <dgm:pt modelId="{854E4E75-1E7D-49D7-B80F-922F4E9C6E2C}" type="pres">
      <dgm:prSet presAssocID="{46F815FE-83F6-473B-AFF8-924F6C18C90E}" presName="childText" presStyleLbl="conFgAcc1" presStyleIdx="0" presStyleCnt="3">
        <dgm:presLayoutVars>
          <dgm:bulletEnabled val="1"/>
        </dgm:presLayoutVars>
      </dgm:prSet>
      <dgm:spPr/>
    </dgm:pt>
    <dgm:pt modelId="{EA49AD04-767A-4CAD-A0A2-0EEF878E1127}" type="pres">
      <dgm:prSet presAssocID="{B888089C-312F-4F1D-9352-E532BA5FC2B0}" presName="spaceBetweenRectangles" presStyleCnt="0"/>
      <dgm:spPr/>
    </dgm:pt>
    <dgm:pt modelId="{227E4F3F-2289-4269-9B69-CFDF2C5C4EEA}" type="pres">
      <dgm:prSet presAssocID="{FD252F23-ABF8-4BD6-AB70-2CC5526F8450}" presName="parentLin" presStyleCnt="0"/>
      <dgm:spPr/>
    </dgm:pt>
    <dgm:pt modelId="{BFED96D2-6767-4516-BC41-CE8889D7692E}" type="pres">
      <dgm:prSet presAssocID="{FD252F23-ABF8-4BD6-AB70-2CC5526F8450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00471F65-D7EE-4B15-BBED-6A0688BDCB14}" type="pres">
      <dgm:prSet presAssocID="{FD252F23-ABF8-4BD6-AB70-2CC5526F845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C6BEBB0-837B-4BCF-A22C-6C8520B38A5B}" type="pres">
      <dgm:prSet presAssocID="{FD252F23-ABF8-4BD6-AB70-2CC5526F8450}" presName="negativeSpace" presStyleCnt="0"/>
      <dgm:spPr/>
    </dgm:pt>
    <dgm:pt modelId="{5706759E-7D94-49A0-9600-04935ECA9A1C}" type="pres">
      <dgm:prSet presAssocID="{FD252F23-ABF8-4BD6-AB70-2CC5526F8450}" presName="childText" presStyleLbl="conFgAcc1" presStyleIdx="1" presStyleCnt="3">
        <dgm:presLayoutVars>
          <dgm:bulletEnabled val="1"/>
        </dgm:presLayoutVars>
      </dgm:prSet>
      <dgm:spPr/>
    </dgm:pt>
    <dgm:pt modelId="{78BD797D-19D5-4A63-8283-394D014B4CD8}" type="pres">
      <dgm:prSet presAssocID="{B57B5CC7-BA53-40CF-835B-3D623A7A3BD4}" presName="spaceBetweenRectangles" presStyleCnt="0"/>
      <dgm:spPr/>
    </dgm:pt>
    <dgm:pt modelId="{6B0D1E59-2275-4C83-9B40-1FE66F15F3FF}" type="pres">
      <dgm:prSet presAssocID="{BA02EE2B-DF90-40F2-81B0-B3A53ADE479C}" presName="parentLin" presStyleCnt="0"/>
      <dgm:spPr/>
    </dgm:pt>
    <dgm:pt modelId="{89442334-30A1-4969-83E1-A72F0D534937}" type="pres">
      <dgm:prSet presAssocID="{BA02EE2B-DF90-40F2-81B0-B3A53ADE479C}" presName="parentLeftMargin" presStyleLbl="node1" presStyleIdx="1" presStyleCnt="3"/>
      <dgm:spPr/>
      <dgm:t>
        <a:bodyPr/>
        <a:lstStyle/>
        <a:p>
          <a:endParaRPr lang="es-CO"/>
        </a:p>
      </dgm:t>
    </dgm:pt>
    <dgm:pt modelId="{7DF95FA1-D4E1-40AF-A127-F65D181BEF74}" type="pres">
      <dgm:prSet presAssocID="{BA02EE2B-DF90-40F2-81B0-B3A53ADE479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2C9D678-3B86-49D5-9AFA-D075E1B0EEFE}" type="pres">
      <dgm:prSet presAssocID="{BA02EE2B-DF90-40F2-81B0-B3A53ADE479C}" presName="negativeSpace" presStyleCnt="0"/>
      <dgm:spPr/>
    </dgm:pt>
    <dgm:pt modelId="{7DD60204-F051-4001-BDEC-F42C57876062}" type="pres">
      <dgm:prSet presAssocID="{BA02EE2B-DF90-40F2-81B0-B3A53ADE479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BDF092C-CAA2-44B8-B62D-E24B63E587CF}" type="presOf" srcId="{FD252F23-ABF8-4BD6-AB70-2CC5526F8450}" destId="{00471F65-D7EE-4B15-BBED-6A0688BDCB14}" srcOrd="1" destOrd="0" presId="urn:microsoft.com/office/officeart/2005/8/layout/list1"/>
    <dgm:cxn modelId="{DA834546-AC6C-4FB9-A8E2-C0232F7CCDB9}" srcId="{C1D11070-99B4-4A3A-8A15-505061DC266F}" destId="{FD252F23-ABF8-4BD6-AB70-2CC5526F8450}" srcOrd="1" destOrd="0" parTransId="{4460A4A6-F115-4BF0-8870-7F6BEAAFB4F0}" sibTransId="{B57B5CC7-BA53-40CF-835B-3D623A7A3BD4}"/>
    <dgm:cxn modelId="{F3BB707F-A365-45D2-9664-513A1E9B71E3}" type="presOf" srcId="{46F815FE-83F6-473B-AFF8-924F6C18C90E}" destId="{26486F79-CCB6-4A4C-A2CB-AB152A856264}" srcOrd="1" destOrd="0" presId="urn:microsoft.com/office/officeart/2005/8/layout/list1"/>
    <dgm:cxn modelId="{7A7932E8-65E3-4734-8C5B-AB08D890BC02}" type="presOf" srcId="{BA02EE2B-DF90-40F2-81B0-B3A53ADE479C}" destId="{7DF95FA1-D4E1-40AF-A127-F65D181BEF74}" srcOrd="1" destOrd="0" presId="urn:microsoft.com/office/officeart/2005/8/layout/list1"/>
    <dgm:cxn modelId="{5C036F37-4BD5-49AE-92E7-27FD585F7ADE}" srcId="{C1D11070-99B4-4A3A-8A15-505061DC266F}" destId="{46F815FE-83F6-473B-AFF8-924F6C18C90E}" srcOrd="0" destOrd="0" parTransId="{BA131142-5225-42A3-9D1A-B684BE7B21F4}" sibTransId="{B888089C-312F-4F1D-9352-E532BA5FC2B0}"/>
    <dgm:cxn modelId="{2E6A0E4D-5C15-427A-9D0D-4F3327432033}" srcId="{C1D11070-99B4-4A3A-8A15-505061DC266F}" destId="{BA02EE2B-DF90-40F2-81B0-B3A53ADE479C}" srcOrd="2" destOrd="0" parTransId="{591AFB20-1F43-4604-9F0C-BBCFA20F6955}" sibTransId="{667C4F9A-95C5-4E9A-8E3B-066B935F4643}"/>
    <dgm:cxn modelId="{7A61423E-7B9D-4F82-8AC6-2B527CB2385D}" type="presOf" srcId="{46F815FE-83F6-473B-AFF8-924F6C18C90E}" destId="{0682C2D3-B40C-442D-B396-5B445BB97977}" srcOrd="0" destOrd="0" presId="urn:microsoft.com/office/officeart/2005/8/layout/list1"/>
    <dgm:cxn modelId="{2512DEB2-9934-4C6F-BE91-463A394C7C37}" type="presOf" srcId="{C1D11070-99B4-4A3A-8A15-505061DC266F}" destId="{F23141C8-9FB9-43F8-A5AD-2B0CD99B0BE2}" srcOrd="0" destOrd="0" presId="urn:microsoft.com/office/officeart/2005/8/layout/list1"/>
    <dgm:cxn modelId="{3BC3231C-874C-48CC-AFC7-D04F3FD5D6AF}" type="presOf" srcId="{FD252F23-ABF8-4BD6-AB70-2CC5526F8450}" destId="{BFED96D2-6767-4516-BC41-CE8889D7692E}" srcOrd="0" destOrd="0" presId="urn:microsoft.com/office/officeart/2005/8/layout/list1"/>
    <dgm:cxn modelId="{5678D6E0-E7A9-4ACD-92F5-BBE53C173A68}" type="presOf" srcId="{BA02EE2B-DF90-40F2-81B0-B3A53ADE479C}" destId="{89442334-30A1-4969-83E1-A72F0D534937}" srcOrd="0" destOrd="0" presId="urn:microsoft.com/office/officeart/2005/8/layout/list1"/>
    <dgm:cxn modelId="{8FF76683-3C66-4578-B0E8-2C3BBF9B1769}" type="presParOf" srcId="{F23141C8-9FB9-43F8-A5AD-2B0CD99B0BE2}" destId="{4180A0F3-DC0E-45F1-8916-EA8E56BA676E}" srcOrd="0" destOrd="0" presId="urn:microsoft.com/office/officeart/2005/8/layout/list1"/>
    <dgm:cxn modelId="{99ECC6E3-4E63-4BE0-94C8-1F87F2D8DB0D}" type="presParOf" srcId="{4180A0F3-DC0E-45F1-8916-EA8E56BA676E}" destId="{0682C2D3-B40C-442D-B396-5B445BB97977}" srcOrd="0" destOrd="0" presId="urn:microsoft.com/office/officeart/2005/8/layout/list1"/>
    <dgm:cxn modelId="{0FC0B517-200D-4F8F-BC85-6FE6647A1355}" type="presParOf" srcId="{4180A0F3-DC0E-45F1-8916-EA8E56BA676E}" destId="{26486F79-CCB6-4A4C-A2CB-AB152A856264}" srcOrd="1" destOrd="0" presId="urn:microsoft.com/office/officeart/2005/8/layout/list1"/>
    <dgm:cxn modelId="{72852811-65A4-4987-92D4-80C8B7F2A9E2}" type="presParOf" srcId="{F23141C8-9FB9-43F8-A5AD-2B0CD99B0BE2}" destId="{AADCD063-848E-47D1-B8B1-461F4E7288F7}" srcOrd="1" destOrd="0" presId="urn:microsoft.com/office/officeart/2005/8/layout/list1"/>
    <dgm:cxn modelId="{FDA8815A-AC05-4BA3-BFAD-82A1C66E9787}" type="presParOf" srcId="{F23141C8-9FB9-43F8-A5AD-2B0CD99B0BE2}" destId="{854E4E75-1E7D-49D7-B80F-922F4E9C6E2C}" srcOrd="2" destOrd="0" presId="urn:microsoft.com/office/officeart/2005/8/layout/list1"/>
    <dgm:cxn modelId="{A55299B1-6998-4503-81A5-722E1347D5B0}" type="presParOf" srcId="{F23141C8-9FB9-43F8-A5AD-2B0CD99B0BE2}" destId="{EA49AD04-767A-4CAD-A0A2-0EEF878E1127}" srcOrd="3" destOrd="0" presId="urn:microsoft.com/office/officeart/2005/8/layout/list1"/>
    <dgm:cxn modelId="{E5683E9A-694C-4B3E-9136-891FDB62D417}" type="presParOf" srcId="{F23141C8-9FB9-43F8-A5AD-2B0CD99B0BE2}" destId="{227E4F3F-2289-4269-9B69-CFDF2C5C4EEA}" srcOrd="4" destOrd="0" presId="urn:microsoft.com/office/officeart/2005/8/layout/list1"/>
    <dgm:cxn modelId="{2B3E21A0-64D4-46DE-8309-2C62EB5A602E}" type="presParOf" srcId="{227E4F3F-2289-4269-9B69-CFDF2C5C4EEA}" destId="{BFED96D2-6767-4516-BC41-CE8889D7692E}" srcOrd="0" destOrd="0" presId="urn:microsoft.com/office/officeart/2005/8/layout/list1"/>
    <dgm:cxn modelId="{D79762F5-B1F8-4A71-906A-43607F903D28}" type="presParOf" srcId="{227E4F3F-2289-4269-9B69-CFDF2C5C4EEA}" destId="{00471F65-D7EE-4B15-BBED-6A0688BDCB14}" srcOrd="1" destOrd="0" presId="urn:microsoft.com/office/officeart/2005/8/layout/list1"/>
    <dgm:cxn modelId="{797EA6C2-E4FF-44E4-AA50-AAFB98873186}" type="presParOf" srcId="{F23141C8-9FB9-43F8-A5AD-2B0CD99B0BE2}" destId="{9C6BEBB0-837B-4BCF-A22C-6C8520B38A5B}" srcOrd="5" destOrd="0" presId="urn:microsoft.com/office/officeart/2005/8/layout/list1"/>
    <dgm:cxn modelId="{9ACD0B8A-547A-44B7-B90A-A97417E1FDE7}" type="presParOf" srcId="{F23141C8-9FB9-43F8-A5AD-2B0CD99B0BE2}" destId="{5706759E-7D94-49A0-9600-04935ECA9A1C}" srcOrd="6" destOrd="0" presId="urn:microsoft.com/office/officeart/2005/8/layout/list1"/>
    <dgm:cxn modelId="{53894050-C75C-492E-8844-45062C2DF29A}" type="presParOf" srcId="{F23141C8-9FB9-43F8-A5AD-2B0CD99B0BE2}" destId="{78BD797D-19D5-4A63-8283-394D014B4CD8}" srcOrd="7" destOrd="0" presId="urn:microsoft.com/office/officeart/2005/8/layout/list1"/>
    <dgm:cxn modelId="{22711136-30F3-4193-9EBC-FAC5042B82B4}" type="presParOf" srcId="{F23141C8-9FB9-43F8-A5AD-2B0CD99B0BE2}" destId="{6B0D1E59-2275-4C83-9B40-1FE66F15F3FF}" srcOrd="8" destOrd="0" presId="urn:microsoft.com/office/officeart/2005/8/layout/list1"/>
    <dgm:cxn modelId="{B7D0E2E0-AB29-4A3A-8BED-2D8954598ADA}" type="presParOf" srcId="{6B0D1E59-2275-4C83-9B40-1FE66F15F3FF}" destId="{89442334-30A1-4969-83E1-A72F0D534937}" srcOrd="0" destOrd="0" presId="urn:microsoft.com/office/officeart/2005/8/layout/list1"/>
    <dgm:cxn modelId="{F4C0894A-3CB8-4DCC-8D62-D6F21249C573}" type="presParOf" srcId="{6B0D1E59-2275-4C83-9B40-1FE66F15F3FF}" destId="{7DF95FA1-D4E1-40AF-A127-F65D181BEF74}" srcOrd="1" destOrd="0" presId="urn:microsoft.com/office/officeart/2005/8/layout/list1"/>
    <dgm:cxn modelId="{5FDDFD4B-7DE8-4ADC-9F1B-A15D515896DD}" type="presParOf" srcId="{F23141C8-9FB9-43F8-A5AD-2B0CD99B0BE2}" destId="{32C9D678-3B86-49D5-9AFA-D075E1B0EEFE}" srcOrd="9" destOrd="0" presId="urn:microsoft.com/office/officeart/2005/8/layout/list1"/>
    <dgm:cxn modelId="{0008AC44-52DE-484B-B694-24FB6C370FA0}" type="presParOf" srcId="{F23141C8-9FB9-43F8-A5AD-2B0CD99B0BE2}" destId="{7DD60204-F051-4001-BDEC-F42C57876062}" srcOrd="10" destOrd="0" presId="urn:microsoft.com/office/officeart/2005/8/layout/list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90ACF0E-88D1-4730-89B8-288B62DD4DFB}" type="doc">
      <dgm:prSet loTypeId="urn:microsoft.com/office/officeart/2005/8/layout/radial5" loCatId="cycle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s-CO"/>
        </a:p>
      </dgm:t>
    </dgm:pt>
    <dgm:pt modelId="{46BBC329-0883-4F85-BC25-4E9DA06DDDD3}">
      <dgm:prSet phldrT="[Texto]" custT="1"/>
      <dgm:spPr>
        <a:solidFill>
          <a:srgbClr val="FFFF00"/>
        </a:solidFill>
      </dgm:spPr>
      <dgm:t>
        <a:bodyPr/>
        <a:lstStyle/>
        <a:p>
          <a:r>
            <a:rPr lang="es-CO" sz="1200" b="1" dirty="0" smtClean="0">
              <a:solidFill>
                <a:schemeClr val="tx1"/>
              </a:solidFill>
            </a:rPr>
            <a:t>INICIATIVA PRODUCTIVA</a:t>
          </a:r>
          <a:endParaRPr lang="es-CO" sz="1200" b="1" dirty="0">
            <a:solidFill>
              <a:schemeClr val="tx1"/>
            </a:solidFill>
          </a:endParaRPr>
        </a:p>
      </dgm:t>
    </dgm:pt>
    <dgm:pt modelId="{B9502F46-B152-476B-BCEF-B672F5B4C5E5}" type="parTrans" cxnId="{B102C26E-F75E-4790-B363-4EDC2B548BFE}">
      <dgm:prSet/>
      <dgm:spPr/>
      <dgm:t>
        <a:bodyPr/>
        <a:lstStyle/>
        <a:p>
          <a:endParaRPr lang="es-CO"/>
        </a:p>
      </dgm:t>
    </dgm:pt>
    <dgm:pt modelId="{5D4B58B7-6366-466F-9918-579E5EE36F67}" type="sibTrans" cxnId="{B102C26E-F75E-4790-B363-4EDC2B548BFE}">
      <dgm:prSet/>
      <dgm:spPr/>
      <dgm:t>
        <a:bodyPr/>
        <a:lstStyle/>
        <a:p>
          <a:endParaRPr lang="es-CO"/>
        </a:p>
      </dgm:t>
    </dgm:pt>
    <dgm:pt modelId="{63D81DC8-54E4-446A-B583-BEDB343EC336}">
      <dgm:prSet phldrT="[Texto]" custT="1"/>
      <dgm:spPr/>
      <dgm:t>
        <a:bodyPr/>
        <a:lstStyle/>
        <a:p>
          <a:r>
            <a:rPr lang="es-CO" sz="1200" dirty="0" smtClean="0"/>
            <a:t>Articulación Alimentaria</a:t>
          </a:r>
          <a:endParaRPr lang="es-CO" sz="1200" dirty="0"/>
        </a:p>
      </dgm:t>
    </dgm:pt>
    <dgm:pt modelId="{559C74DD-462D-4F0E-8F96-BD9BDF16F773}" type="parTrans" cxnId="{0949CFEF-0B88-4C93-A39A-6AF8325D6A66}">
      <dgm:prSet/>
      <dgm:spPr/>
      <dgm:t>
        <a:bodyPr/>
        <a:lstStyle/>
        <a:p>
          <a:endParaRPr lang="es-CO"/>
        </a:p>
      </dgm:t>
    </dgm:pt>
    <dgm:pt modelId="{2C3B8F17-65E0-4F00-9359-B696D625F844}" type="sibTrans" cxnId="{0949CFEF-0B88-4C93-A39A-6AF8325D6A66}">
      <dgm:prSet/>
      <dgm:spPr/>
      <dgm:t>
        <a:bodyPr/>
        <a:lstStyle/>
        <a:p>
          <a:endParaRPr lang="es-CO"/>
        </a:p>
      </dgm:t>
    </dgm:pt>
    <dgm:pt modelId="{269ABF6E-9687-427A-B91B-F335A2517D5B}">
      <dgm:prSet phldrT="[Texto]" custT="1"/>
      <dgm:spPr/>
      <dgm:t>
        <a:bodyPr/>
        <a:lstStyle/>
        <a:p>
          <a:r>
            <a:rPr lang="es-CO" sz="1200" dirty="0" smtClean="0"/>
            <a:t>Acceso a la  Justicia</a:t>
          </a:r>
          <a:endParaRPr lang="es-CO" sz="1200" dirty="0"/>
        </a:p>
      </dgm:t>
    </dgm:pt>
    <dgm:pt modelId="{B761A7AA-0598-4635-A4B8-267E6013E732}" type="parTrans" cxnId="{46CD3AC6-BC9C-436B-8025-D4FD5BC43A63}">
      <dgm:prSet/>
      <dgm:spPr/>
      <dgm:t>
        <a:bodyPr/>
        <a:lstStyle/>
        <a:p>
          <a:endParaRPr lang="es-CO"/>
        </a:p>
      </dgm:t>
    </dgm:pt>
    <dgm:pt modelId="{6B2BAA6B-513A-4435-92AA-9016BCCA678A}" type="sibTrans" cxnId="{46CD3AC6-BC9C-436B-8025-D4FD5BC43A63}">
      <dgm:prSet/>
      <dgm:spPr/>
      <dgm:t>
        <a:bodyPr/>
        <a:lstStyle/>
        <a:p>
          <a:endParaRPr lang="es-CO"/>
        </a:p>
      </dgm:t>
    </dgm:pt>
    <dgm:pt modelId="{D0D775CD-FA11-4228-9E1C-DACDCA062106}">
      <dgm:prSet phldrT="[Texto]" custT="1"/>
      <dgm:spPr/>
      <dgm:t>
        <a:bodyPr/>
        <a:lstStyle/>
        <a:p>
          <a:r>
            <a:rPr lang="es-CO" sz="1200" dirty="0" smtClean="0"/>
            <a:t>Articulación en Salud</a:t>
          </a:r>
          <a:endParaRPr lang="es-CO" sz="1200" dirty="0"/>
        </a:p>
      </dgm:t>
    </dgm:pt>
    <dgm:pt modelId="{B979B379-1E1B-4952-8C3A-9AE3C360AD8B}" type="parTrans" cxnId="{D1DE7DC2-7F8C-4864-A0D2-F2A72CC244D8}">
      <dgm:prSet/>
      <dgm:spPr/>
      <dgm:t>
        <a:bodyPr/>
        <a:lstStyle/>
        <a:p>
          <a:endParaRPr lang="es-CO"/>
        </a:p>
      </dgm:t>
    </dgm:pt>
    <dgm:pt modelId="{4DE52F6C-E228-4D2C-892C-11155459E394}" type="sibTrans" cxnId="{D1DE7DC2-7F8C-4864-A0D2-F2A72CC244D8}">
      <dgm:prSet/>
      <dgm:spPr/>
      <dgm:t>
        <a:bodyPr/>
        <a:lstStyle/>
        <a:p>
          <a:endParaRPr lang="es-CO"/>
        </a:p>
      </dgm:t>
    </dgm:pt>
    <dgm:pt modelId="{C5961110-088E-4540-A9C3-0D38D8514C5B}">
      <dgm:prSet phldrT="[Texto]" custT="1"/>
      <dgm:spPr/>
      <dgm:t>
        <a:bodyPr/>
        <a:lstStyle/>
        <a:p>
          <a:r>
            <a:rPr lang="es-CO" sz="1200" dirty="0" smtClean="0"/>
            <a:t>Articulación en Vivienda</a:t>
          </a:r>
          <a:endParaRPr lang="es-CO" sz="1200" dirty="0"/>
        </a:p>
      </dgm:t>
    </dgm:pt>
    <dgm:pt modelId="{B8C3CD35-E381-4AF5-AA8C-9934AE759790}" type="parTrans" cxnId="{5DA8BCD0-550E-451F-B9B9-D1219C1FF036}">
      <dgm:prSet/>
      <dgm:spPr/>
      <dgm:t>
        <a:bodyPr/>
        <a:lstStyle/>
        <a:p>
          <a:endParaRPr lang="es-CO"/>
        </a:p>
      </dgm:t>
    </dgm:pt>
    <dgm:pt modelId="{EA67F9D5-F1FB-4638-898B-CD389DB42DA2}" type="sibTrans" cxnId="{5DA8BCD0-550E-451F-B9B9-D1219C1FF036}">
      <dgm:prSet/>
      <dgm:spPr/>
      <dgm:t>
        <a:bodyPr/>
        <a:lstStyle/>
        <a:p>
          <a:endParaRPr lang="es-CO"/>
        </a:p>
      </dgm:t>
    </dgm:pt>
    <dgm:pt modelId="{F02927C6-B52B-44A2-8B85-934074B2742B}">
      <dgm:prSet phldrT="[Texto]" custT="1"/>
      <dgm:spPr/>
      <dgm:t>
        <a:bodyPr/>
        <a:lstStyle/>
        <a:p>
          <a:r>
            <a:rPr lang="es-CO" sz="1200" dirty="0" smtClean="0"/>
            <a:t>Capacitación y Formación para el trabajo</a:t>
          </a:r>
          <a:endParaRPr lang="es-CO" sz="1200" dirty="0"/>
        </a:p>
      </dgm:t>
    </dgm:pt>
    <dgm:pt modelId="{B9B28E7D-DA76-4F84-BDF6-7D423D792AC4}" type="parTrans" cxnId="{46070155-A232-4EE4-9662-BBA0B90ADF54}">
      <dgm:prSet/>
      <dgm:spPr/>
      <dgm:t>
        <a:bodyPr/>
        <a:lstStyle/>
        <a:p>
          <a:endParaRPr lang="es-CO"/>
        </a:p>
      </dgm:t>
    </dgm:pt>
    <dgm:pt modelId="{7BF599D1-0C6D-4828-9ADE-68E538EE72D9}" type="sibTrans" cxnId="{46070155-A232-4EE4-9662-BBA0B90ADF54}">
      <dgm:prSet/>
      <dgm:spPr/>
      <dgm:t>
        <a:bodyPr/>
        <a:lstStyle/>
        <a:p>
          <a:endParaRPr lang="es-CO"/>
        </a:p>
      </dgm:t>
    </dgm:pt>
    <dgm:pt modelId="{6E8C1FAA-8120-4A2B-90B8-7A306C12B6D0}">
      <dgm:prSet phldrT="[Texto]" custT="1"/>
      <dgm:spPr/>
      <dgm:t>
        <a:bodyPr/>
        <a:lstStyle/>
        <a:p>
          <a:r>
            <a:rPr lang="es-CO" sz="1200" dirty="0" smtClean="0"/>
            <a:t>Educacion para las familias </a:t>
          </a:r>
          <a:endParaRPr lang="es-CO" sz="1200" dirty="0"/>
        </a:p>
      </dgm:t>
    </dgm:pt>
    <dgm:pt modelId="{ABFD8185-17D7-4418-9036-D826E964F400}" type="parTrans" cxnId="{C8C529B4-1F20-428A-8686-83E6E7EF51D9}">
      <dgm:prSet/>
      <dgm:spPr/>
      <dgm:t>
        <a:bodyPr/>
        <a:lstStyle/>
        <a:p>
          <a:endParaRPr lang="es-CO"/>
        </a:p>
      </dgm:t>
    </dgm:pt>
    <dgm:pt modelId="{2A14AA0A-7F2E-455A-B3EE-A36C52A6DDC7}" type="sibTrans" cxnId="{C8C529B4-1F20-428A-8686-83E6E7EF51D9}">
      <dgm:prSet/>
      <dgm:spPr/>
      <dgm:t>
        <a:bodyPr/>
        <a:lstStyle/>
        <a:p>
          <a:endParaRPr lang="es-CO"/>
        </a:p>
      </dgm:t>
    </dgm:pt>
    <dgm:pt modelId="{2B263986-8AB1-4195-91C2-D6199B6FA742}">
      <dgm:prSet phldrT="[Texto]" custT="1"/>
      <dgm:spPr/>
      <dgm:t>
        <a:bodyPr/>
        <a:lstStyle/>
        <a:p>
          <a:r>
            <a:rPr lang="es-CO" sz="1200" dirty="0" smtClean="0"/>
            <a:t>Articulación Productiva</a:t>
          </a:r>
          <a:endParaRPr lang="es-CO" sz="1200" dirty="0"/>
        </a:p>
      </dgm:t>
    </dgm:pt>
    <dgm:pt modelId="{3ACC2740-DD04-4218-B6A2-58C3DB2401FE}" type="parTrans" cxnId="{3703F345-471F-4921-B909-EC3467A41484}">
      <dgm:prSet/>
      <dgm:spPr/>
      <dgm:t>
        <a:bodyPr/>
        <a:lstStyle/>
        <a:p>
          <a:endParaRPr lang="es-CO"/>
        </a:p>
      </dgm:t>
    </dgm:pt>
    <dgm:pt modelId="{36852B4C-DCAF-435A-8668-281CDCD23D04}" type="sibTrans" cxnId="{3703F345-471F-4921-B909-EC3467A41484}">
      <dgm:prSet/>
      <dgm:spPr/>
      <dgm:t>
        <a:bodyPr/>
        <a:lstStyle/>
        <a:p>
          <a:endParaRPr lang="es-CO"/>
        </a:p>
      </dgm:t>
    </dgm:pt>
    <dgm:pt modelId="{1DB2E129-A0CF-4BA4-AE47-BF0B8029EC6E}">
      <dgm:prSet phldrT="[Texto]" custT="1"/>
      <dgm:spPr>
        <a:solidFill>
          <a:srgbClr val="27E14A"/>
        </a:solidFill>
      </dgm:spPr>
      <dgm:t>
        <a:bodyPr/>
        <a:lstStyle/>
        <a:p>
          <a:r>
            <a:rPr lang="es-CO" sz="1200" dirty="0" smtClean="0"/>
            <a:t>Articulación X</a:t>
          </a:r>
          <a:endParaRPr lang="es-CO" sz="1200" dirty="0"/>
        </a:p>
      </dgm:t>
    </dgm:pt>
    <dgm:pt modelId="{56FB270B-B736-4CCC-A05E-22DF0D1B2A80}" type="parTrans" cxnId="{A48C532F-F59A-4F6A-A8A0-5150C398DC09}">
      <dgm:prSet/>
      <dgm:spPr/>
      <dgm:t>
        <a:bodyPr/>
        <a:lstStyle/>
        <a:p>
          <a:endParaRPr lang="es-CO"/>
        </a:p>
      </dgm:t>
    </dgm:pt>
    <dgm:pt modelId="{63A024D7-383F-4A24-9FE7-F2938092E55B}" type="sibTrans" cxnId="{A48C532F-F59A-4F6A-A8A0-5150C398DC09}">
      <dgm:prSet/>
      <dgm:spPr/>
      <dgm:t>
        <a:bodyPr/>
        <a:lstStyle/>
        <a:p>
          <a:endParaRPr lang="es-CO"/>
        </a:p>
      </dgm:t>
    </dgm:pt>
    <dgm:pt modelId="{6F54A765-7DE5-453B-AA17-DE5AE8EDAFA2}">
      <dgm:prSet phldrT="[Texto]" custT="1"/>
      <dgm:spPr/>
      <dgm:t>
        <a:bodyPr/>
        <a:lstStyle/>
        <a:p>
          <a:r>
            <a:rPr lang="es-CO" sz="1200" dirty="0" smtClean="0"/>
            <a:t>Sostenibilidad en sus ingresos</a:t>
          </a:r>
          <a:endParaRPr lang="es-CO" sz="1200" dirty="0"/>
        </a:p>
      </dgm:t>
    </dgm:pt>
    <dgm:pt modelId="{E9B5CEBB-16E7-44F9-9970-11E07ED97E71}" type="parTrans" cxnId="{4D275760-2FE8-4295-8BD3-2D4A7C16C9CA}">
      <dgm:prSet/>
      <dgm:spPr/>
      <dgm:t>
        <a:bodyPr/>
        <a:lstStyle/>
        <a:p>
          <a:endParaRPr lang="es-CO"/>
        </a:p>
      </dgm:t>
    </dgm:pt>
    <dgm:pt modelId="{F8CA960D-1402-4E70-9039-0F0EFF2D81E7}" type="sibTrans" cxnId="{4D275760-2FE8-4295-8BD3-2D4A7C16C9CA}">
      <dgm:prSet/>
      <dgm:spPr/>
      <dgm:t>
        <a:bodyPr/>
        <a:lstStyle/>
        <a:p>
          <a:endParaRPr lang="es-CO"/>
        </a:p>
      </dgm:t>
    </dgm:pt>
    <dgm:pt modelId="{90A3C70D-D936-490B-B545-7349B89F52D9}" type="pres">
      <dgm:prSet presAssocID="{690ACF0E-88D1-4730-89B8-288B62DD4DF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2F6FE36B-A188-42B9-BD13-CC11BC998D6B}" type="pres">
      <dgm:prSet presAssocID="{46BBC329-0883-4F85-BC25-4E9DA06DDDD3}" presName="centerShape" presStyleLbl="node0" presStyleIdx="0" presStyleCnt="1"/>
      <dgm:spPr/>
      <dgm:t>
        <a:bodyPr/>
        <a:lstStyle/>
        <a:p>
          <a:endParaRPr lang="es-CO"/>
        </a:p>
      </dgm:t>
    </dgm:pt>
    <dgm:pt modelId="{4E4F4628-547D-4C40-8ADB-14FDBD97705E}" type="pres">
      <dgm:prSet presAssocID="{559C74DD-462D-4F0E-8F96-BD9BDF16F773}" presName="parTrans" presStyleLbl="sibTrans2D1" presStyleIdx="0" presStyleCnt="9" custAng="10800000" custLinFactNeighborX="-10469" custLinFactNeighborY="-9795"/>
      <dgm:spPr/>
      <dgm:t>
        <a:bodyPr/>
        <a:lstStyle/>
        <a:p>
          <a:endParaRPr lang="es-CO"/>
        </a:p>
      </dgm:t>
    </dgm:pt>
    <dgm:pt modelId="{B60F6F88-78B4-47CF-89CE-CCBD5F853DAC}" type="pres">
      <dgm:prSet presAssocID="{559C74DD-462D-4F0E-8F96-BD9BDF16F773}" presName="connectorText" presStyleLbl="sibTrans2D1" presStyleIdx="0" presStyleCnt="9"/>
      <dgm:spPr/>
      <dgm:t>
        <a:bodyPr/>
        <a:lstStyle/>
        <a:p>
          <a:endParaRPr lang="es-CO"/>
        </a:p>
      </dgm:t>
    </dgm:pt>
    <dgm:pt modelId="{A2A55AEE-3290-4DAD-B769-72930D329E88}" type="pres">
      <dgm:prSet presAssocID="{63D81DC8-54E4-446A-B583-BEDB343EC336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8DFE328-879C-449C-8EA8-5CE4A83F2866}" type="pres">
      <dgm:prSet presAssocID="{B761A7AA-0598-4635-A4B8-267E6013E732}" presName="parTrans" presStyleLbl="sibTrans2D1" presStyleIdx="1" presStyleCnt="9" custAng="10787669"/>
      <dgm:spPr/>
      <dgm:t>
        <a:bodyPr/>
        <a:lstStyle/>
        <a:p>
          <a:endParaRPr lang="es-CO"/>
        </a:p>
      </dgm:t>
    </dgm:pt>
    <dgm:pt modelId="{C32D3553-A750-411C-8179-76A25641CD29}" type="pres">
      <dgm:prSet presAssocID="{B761A7AA-0598-4635-A4B8-267E6013E732}" presName="connectorText" presStyleLbl="sibTrans2D1" presStyleIdx="1" presStyleCnt="9"/>
      <dgm:spPr/>
      <dgm:t>
        <a:bodyPr/>
        <a:lstStyle/>
        <a:p>
          <a:endParaRPr lang="es-CO"/>
        </a:p>
      </dgm:t>
    </dgm:pt>
    <dgm:pt modelId="{A48FECB4-111C-447D-8513-C904812874A0}" type="pres">
      <dgm:prSet presAssocID="{269ABF6E-9687-427A-B91B-F335A2517D5B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7C4480B-51AC-494D-9634-DDD8617BC12A}" type="pres">
      <dgm:prSet presAssocID="{E9B5CEBB-16E7-44F9-9970-11E07ED97E71}" presName="parTrans" presStyleLbl="sibTrans2D1" presStyleIdx="2" presStyleCnt="9" custAng="10840295"/>
      <dgm:spPr/>
      <dgm:t>
        <a:bodyPr/>
        <a:lstStyle/>
        <a:p>
          <a:endParaRPr lang="es-CO"/>
        </a:p>
      </dgm:t>
    </dgm:pt>
    <dgm:pt modelId="{4AA2DA03-1FFB-4763-8E00-6F7707A61A78}" type="pres">
      <dgm:prSet presAssocID="{E9B5CEBB-16E7-44F9-9970-11E07ED97E71}" presName="connectorText" presStyleLbl="sibTrans2D1" presStyleIdx="2" presStyleCnt="9"/>
      <dgm:spPr/>
      <dgm:t>
        <a:bodyPr/>
        <a:lstStyle/>
        <a:p>
          <a:endParaRPr lang="es-CO"/>
        </a:p>
      </dgm:t>
    </dgm:pt>
    <dgm:pt modelId="{A052F538-78C4-4744-B44E-130299B3DFB7}" type="pres">
      <dgm:prSet presAssocID="{6F54A765-7DE5-453B-AA17-DE5AE8EDAFA2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990CFB4-3302-4463-8C2E-93F711CF383D}" type="pres">
      <dgm:prSet presAssocID="{B9B28E7D-DA76-4F84-BDF6-7D423D792AC4}" presName="parTrans" presStyleLbl="sibTrans2D1" presStyleIdx="3" presStyleCnt="9" custAng="9995624"/>
      <dgm:spPr/>
      <dgm:t>
        <a:bodyPr/>
        <a:lstStyle/>
        <a:p>
          <a:endParaRPr lang="es-CO"/>
        </a:p>
      </dgm:t>
    </dgm:pt>
    <dgm:pt modelId="{74969128-6B55-43D5-9144-ADE5AFAFCBFE}" type="pres">
      <dgm:prSet presAssocID="{B9B28E7D-DA76-4F84-BDF6-7D423D792AC4}" presName="connectorText" presStyleLbl="sibTrans2D1" presStyleIdx="3" presStyleCnt="9"/>
      <dgm:spPr/>
      <dgm:t>
        <a:bodyPr/>
        <a:lstStyle/>
        <a:p>
          <a:endParaRPr lang="es-CO"/>
        </a:p>
      </dgm:t>
    </dgm:pt>
    <dgm:pt modelId="{EBB137DE-FCA9-4BBF-B036-76E086E3D0B1}" type="pres">
      <dgm:prSet presAssocID="{F02927C6-B52B-44A2-8B85-934074B2742B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47DF758-93F4-4B72-AD4B-C002A4B4738B}" type="pres">
      <dgm:prSet presAssocID="{ABFD8185-17D7-4418-9036-D826E964F400}" presName="parTrans" presStyleLbl="sibTrans2D1" presStyleIdx="4" presStyleCnt="9" custAng="11159060"/>
      <dgm:spPr/>
      <dgm:t>
        <a:bodyPr/>
        <a:lstStyle/>
        <a:p>
          <a:endParaRPr lang="es-CO"/>
        </a:p>
      </dgm:t>
    </dgm:pt>
    <dgm:pt modelId="{C81506F4-4B73-49E9-BD23-3D663AA0817E}" type="pres">
      <dgm:prSet presAssocID="{ABFD8185-17D7-4418-9036-D826E964F400}" presName="connectorText" presStyleLbl="sibTrans2D1" presStyleIdx="4" presStyleCnt="9"/>
      <dgm:spPr/>
      <dgm:t>
        <a:bodyPr/>
        <a:lstStyle/>
        <a:p>
          <a:endParaRPr lang="es-CO"/>
        </a:p>
      </dgm:t>
    </dgm:pt>
    <dgm:pt modelId="{E53A5BF6-3B84-450D-9BAF-0648F79E21AA}" type="pres">
      <dgm:prSet presAssocID="{6E8C1FAA-8120-4A2B-90B8-7A306C12B6D0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79E20C8-6593-4367-98DD-661FFC9BCC43}" type="pres">
      <dgm:prSet presAssocID="{B979B379-1E1B-4952-8C3A-9AE3C360AD8B}" presName="parTrans" presStyleLbl="sibTrans2D1" presStyleIdx="5" presStyleCnt="9" custAng="10456011"/>
      <dgm:spPr/>
      <dgm:t>
        <a:bodyPr/>
        <a:lstStyle/>
        <a:p>
          <a:endParaRPr lang="es-CO"/>
        </a:p>
      </dgm:t>
    </dgm:pt>
    <dgm:pt modelId="{97C271F3-2F2F-4F44-BE1D-D3EB60D04F15}" type="pres">
      <dgm:prSet presAssocID="{B979B379-1E1B-4952-8C3A-9AE3C360AD8B}" presName="connectorText" presStyleLbl="sibTrans2D1" presStyleIdx="5" presStyleCnt="9"/>
      <dgm:spPr/>
      <dgm:t>
        <a:bodyPr/>
        <a:lstStyle/>
        <a:p>
          <a:endParaRPr lang="es-CO"/>
        </a:p>
      </dgm:t>
    </dgm:pt>
    <dgm:pt modelId="{63235FE3-BE3D-4A14-9A4A-F9B1E6438A7B}" type="pres">
      <dgm:prSet presAssocID="{D0D775CD-FA11-4228-9E1C-DACDCA062106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665FE52-A417-43A5-BB37-F1B5F4FA8D5D}" type="pres">
      <dgm:prSet presAssocID="{3ACC2740-DD04-4218-B6A2-58C3DB2401FE}" presName="parTrans" presStyleLbl="sibTrans2D1" presStyleIdx="6" presStyleCnt="9" custAng="11365920"/>
      <dgm:spPr/>
      <dgm:t>
        <a:bodyPr/>
        <a:lstStyle/>
        <a:p>
          <a:endParaRPr lang="es-CO"/>
        </a:p>
      </dgm:t>
    </dgm:pt>
    <dgm:pt modelId="{D6996E53-98AB-4D2C-A199-0A68B08B4E12}" type="pres">
      <dgm:prSet presAssocID="{3ACC2740-DD04-4218-B6A2-58C3DB2401FE}" presName="connectorText" presStyleLbl="sibTrans2D1" presStyleIdx="6" presStyleCnt="9"/>
      <dgm:spPr/>
      <dgm:t>
        <a:bodyPr/>
        <a:lstStyle/>
        <a:p>
          <a:endParaRPr lang="es-CO"/>
        </a:p>
      </dgm:t>
    </dgm:pt>
    <dgm:pt modelId="{7E9EA795-037D-4247-9FF4-099B8A303FDE}" type="pres">
      <dgm:prSet presAssocID="{2B263986-8AB1-4195-91C2-D6199B6FA742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3DDCA29-DD50-4597-8BD9-24166DC3803B}" type="pres">
      <dgm:prSet presAssocID="{B8C3CD35-E381-4AF5-AA8C-9934AE759790}" presName="parTrans" presStyleLbl="sibTrans2D1" presStyleIdx="7" presStyleCnt="9" custAng="10395077"/>
      <dgm:spPr/>
      <dgm:t>
        <a:bodyPr/>
        <a:lstStyle/>
        <a:p>
          <a:endParaRPr lang="es-CO"/>
        </a:p>
      </dgm:t>
    </dgm:pt>
    <dgm:pt modelId="{935DE3F9-7342-451F-B8F3-13915AE21F00}" type="pres">
      <dgm:prSet presAssocID="{B8C3CD35-E381-4AF5-AA8C-9934AE759790}" presName="connectorText" presStyleLbl="sibTrans2D1" presStyleIdx="7" presStyleCnt="9"/>
      <dgm:spPr/>
      <dgm:t>
        <a:bodyPr/>
        <a:lstStyle/>
        <a:p>
          <a:endParaRPr lang="es-CO"/>
        </a:p>
      </dgm:t>
    </dgm:pt>
    <dgm:pt modelId="{F3ECBC15-E986-4EA3-ABCB-0CDE6E8B69FD}" type="pres">
      <dgm:prSet presAssocID="{C5961110-088E-4540-A9C3-0D38D8514C5B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0EEDC06-ECFF-45FD-B547-9721F092B7A0}" type="pres">
      <dgm:prSet presAssocID="{56FB270B-B736-4CCC-A05E-22DF0D1B2A80}" presName="parTrans" presStyleLbl="sibTrans2D1" presStyleIdx="8" presStyleCnt="9" custAng="11293463"/>
      <dgm:spPr/>
      <dgm:t>
        <a:bodyPr/>
        <a:lstStyle/>
        <a:p>
          <a:endParaRPr lang="es-CO"/>
        </a:p>
      </dgm:t>
    </dgm:pt>
    <dgm:pt modelId="{7E8A5138-5FF1-4E76-95E1-B2499922C84D}" type="pres">
      <dgm:prSet presAssocID="{56FB270B-B736-4CCC-A05E-22DF0D1B2A80}" presName="connectorText" presStyleLbl="sibTrans2D1" presStyleIdx="8" presStyleCnt="9"/>
      <dgm:spPr/>
      <dgm:t>
        <a:bodyPr/>
        <a:lstStyle/>
        <a:p>
          <a:endParaRPr lang="es-CO"/>
        </a:p>
      </dgm:t>
    </dgm:pt>
    <dgm:pt modelId="{280E54D6-CE80-469F-822C-E397F89715FC}" type="pres">
      <dgm:prSet presAssocID="{1DB2E129-A0CF-4BA4-AE47-BF0B8029EC6E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5DA8BCD0-550E-451F-B9B9-D1219C1FF036}" srcId="{46BBC329-0883-4F85-BC25-4E9DA06DDDD3}" destId="{C5961110-088E-4540-A9C3-0D38D8514C5B}" srcOrd="7" destOrd="0" parTransId="{B8C3CD35-E381-4AF5-AA8C-9934AE759790}" sibTransId="{EA67F9D5-F1FB-4638-898B-CD389DB42DA2}"/>
    <dgm:cxn modelId="{0EFBE9C9-08E6-4F4A-9ED8-29251E48D2AE}" type="presOf" srcId="{2B263986-8AB1-4195-91C2-D6199B6FA742}" destId="{7E9EA795-037D-4247-9FF4-099B8A303FDE}" srcOrd="0" destOrd="0" presId="urn:microsoft.com/office/officeart/2005/8/layout/radial5"/>
    <dgm:cxn modelId="{00319EFC-FF54-486F-BF4D-28D711AF1702}" type="presOf" srcId="{46BBC329-0883-4F85-BC25-4E9DA06DDDD3}" destId="{2F6FE36B-A188-42B9-BD13-CC11BC998D6B}" srcOrd="0" destOrd="0" presId="urn:microsoft.com/office/officeart/2005/8/layout/radial5"/>
    <dgm:cxn modelId="{7298809B-0BF7-40C0-9D07-7D27BC2AE09F}" type="presOf" srcId="{B9B28E7D-DA76-4F84-BDF6-7D423D792AC4}" destId="{74969128-6B55-43D5-9144-ADE5AFAFCBFE}" srcOrd="1" destOrd="0" presId="urn:microsoft.com/office/officeart/2005/8/layout/radial5"/>
    <dgm:cxn modelId="{C16972F6-2855-472D-B703-5502AEE68AA1}" type="presOf" srcId="{559C74DD-462D-4F0E-8F96-BD9BDF16F773}" destId="{B60F6F88-78B4-47CF-89CE-CCBD5F853DAC}" srcOrd="1" destOrd="0" presId="urn:microsoft.com/office/officeart/2005/8/layout/radial5"/>
    <dgm:cxn modelId="{5274569E-7456-4193-B8B5-9F068ABF3235}" type="presOf" srcId="{ABFD8185-17D7-4418-9036-D826E964F400}" destId="{747DF758-93F4-4B72-AD4B-C002A4B4738B}" srcOrd="0" destOrd="0" presId="urn:microsoft.com/office/officeart/2005/8/layout/radial5"/>
    <dgm:cxn modelId="{A48C532F-F59A-4F6A-A8A0-5150C398DC09}" srcId="{46BBC329-0883-4F85-BC25-4E9DA06DDDD3}" destId="{1DB2E129-A0CF-4BA4-AE47-BF0B8029EC6E}" srcOrd="8" destOrd="0" parTransId="{56FB270B-B736-4CCC-A05E-22DF0D1B2A80}" sibTransId="{63A024D7-383F-4A24-9FE7-F2938092E55B}"/>
    <dgm:cxn modelId="{3703F345-471F-4921-B909-EC3467A41484}" srcId="{46BBC329-0883-4F85-BC25-4E9DA06DDDD3}" destId="{2B263986-8AB1-4195-91C2-D6199B6FA742}" srcOrd="6" destOrd="0" parTransId="{3ACC2740-DD04-4218-B6A2-58C3DB2401FE}" sibTransId="{36852B4C-DCAF-435A-8668-281CDCD23D04}"/>
    <dgm:cxn modelId="{241CE133-E58E-4D92-AABF-6F7131D97297}" type="presOf" srcId="{269ABF6E-9687-427A-B91B-F335A2517D5B}" destId="{A48FECB4-111C-447D-8513-C904812874A0}" srcOrd="0" destOrd="0" presId="urn:microsoft.com/office/officeart/2005/8/layout/radial5"/>
    <dgm:cxn modelId="{32F068C6-356D-4A41-BBEE-8F83827647B3}" type="presOf" srcId="{56FB270B-B736-4CCC-A05E-22DF0D1B2A80}" destId="{B0EEDC06-ECFF-45FD-B547-9721F092B7A0}" srcOrd="0" destOrd="0" presId="urn:microsoft.com/office/officeart/2005/8/layout/radial5"/>
    <dgm:cxn modelId="{F5EDFF76-6484-44F9-B0F4-AD4EFD5068A1}" type="presOf" srcId="{B9B28E7D-DA76-4F84-BDF6-7D423D792AC4}" destId="{2990CFB4-3302-4463-8C2E-93F711CF383D}" srcOrd="0" destOrd="0" presId="urn:microsoft.com/office/officeart/2005/8/layout/radial5"/>
    <dgm:cxn modelId="{2A95548C-8161-4619-AB32-6FF726F76C7A}" type="presOf" srcId="{B761A7AA-0598-4635-A4B8-267E6013E732}" destId="{D8DFE328-879C-449C-8EA8-5CE4A83F2866}" srcOrd="0" destOrd="0" presId="urn:microsoft.com/office/officeart/2005/8/layout/radial5"/>
    <dgm:cxn modelId="{C4633729-D8F7-4A6F-AB11-DB37B6B95D31}" type="presOf" srcId="{B979B379-1E1B-4952-8C3A-9AE3C360AD8B}" destId="{979E20C8-6593-4367-98DD-661FFC9BCC43}" srcOrd="0" destOrd="0" presId="urn:microsoft.com/office/officeart/2005/8/layout/radial5"/>
    <dgm:cxn modelId="{FE554A5F-C11E-450A-A086-2FD97F28EED9}" type="presOf" srcId="{6F54A765-7DE5-453B-AA17-DE5AE8EDAFA2}" destId="{A052F538-78C4-4744-B44E-130299B3DFB7}" srcOrd="0" destOrd="0" presId="urn:microsoft.com/office/officeart/2005/8/layout/radial5"/>
    <dgm:cxn modelId="{B75A1A1B-F4D2-428E-A4D8-874BA1439D59}" type="presOf" srcId="{559C74DD-462D-4F0E-8F96-BD9BDF16F773}" destId="{4E4F4628-547D-4C40-8ADB-14FDBD97705E}" srcOrd="0" destOrd="0" presId="urn:microsoft.com/office/officeart/2005/8/layout/radial5"/>
    <dgm:cxn modelId="{7B108737-C786-44A8-AD5F-C5D9AEAF14FD}" type="presOf" srcId="{C5961110-088E-4540-A9C3-0D38D8514C5B}" destId="{F3ECBC15-E986-4EA3-ABCB-0CDE6E8B69FD}" srcOrd="0" destOrd="0" presId="urn:microsoft.com/office/officeart/2005/8/layout/radial5"/>
    <dgm:cxn modelId="{C461237F-4AAE-4E54-B1E6-7D35AD21FAA1}" type="presOf" srcId="{3ACC2740-DD04-4218-B6A2-58C3DB2401FE}" destId="{E665FE52-A417-43A5-BB37-F1B5F4FA8D5D}" srcOrd="0" destOrd="0" presId="urn:microsoft.com/office/officeart/2005/8/layout/radial5"/>
    <dgm:cxn modelId="{EFA2E3F4-EF9D-4512-AB8B-B870881BCF51}" type="presOf" srcId="{E9B5CEBB-16E7-44F9-9970-11E07ED97E71}" destId="{4AA2DA03-1FFB-4763-8E00-6F7707A61A78}" srcOrd="1" destOrd="0" presId="urn:microsoft.com/office/officeart/2005/8/layout/radial5"/>
    <dgm:cxn modelId="{994CA2C3-54CD-4711-9D62-D85C54F830C7}" type="presOf" srcId="{D0D775CD-FA11-4228-9E1C-DACDCA062106}" destId="{63235FE3-BE3D-4A14-9A4A-F9B1E6438A7B}" srcOrd="0" destOrd="0" presId="urn:microsoft.com/office/officeart/2005/8/layout/radial5"/>
    <dgm:cxn modelId="{1AB9F45F-FCE2-4473-9FE3-8102213C1178}" type="presOf" srcId="{B8C3CD35-E381-4AF5-AA8C-9934AE759790}" destId="{935DE3F9-7342-451F-B8F3-13915AE21F00}" srcOrd="1" destOrd="0" presId="urn:microsoft.com/office/officeart/2005/8/layout/radial5"/>
    <dgm:cxn modelId="{57453C1C-043D-422E-BBAA-4E07BE4B7746}" type="presOf" srcId="{1DB2E129-A0CF-4BA4-AE47-BF0B8029EC6E}" destId="{280E54D6-CE80-469F-822C-E397F89715FC}" srcOrd="0" destOrd="0" presId="urn:microsoft.com/office/officeart/2005/8/layout/radial5"/>
    <dgm:cxn modelId="{1ABD7BF0-FAD3-4AA2-A4D9-B3CD288B5E88}" type="presOf" srcId="{56FB270B-B736-4CCC-A05E-22DF0D1B2A80}" destId="{7E8A5138-5FF1-4E76-95E1-B2499922C84D}" srcOrd="1" destOrd="0" presId="urn:microsoft.com/office/officeart/2005/8/layout/radial5"/>
    <dgm:cxn modelId="{A6D03681-8144-4114-94A0-B32CFB1BC87A}" type="presOf" srcId="{F02927C6-B52B-44A2-8B85-934074B2742B}" destId="{EBB137DE-FCA9-4BBF-B036-76E086E3D0B1}" srcOrd="0" destOrd="0" presId="urn:microsoft.com/office/officeart/2005/8/layout/radial5"/>
    <dgm:cxn modelId="{C441729C-3245-42DC-8F30-04D8E1457070}" type="presOf" srcId="{B8C3CD35-E381-4AF5-AA8C-9934AE759790}" destId="{83DDCA29-DD50-4597-8BD9-24166DC3803B}" srcOrd="0" destOrd="0" presId="urn:microsoft.com/office/officeart/2005/8/layout/radial5"/>
    <dgm:cxn modelId="{0613C265-EB73-4D6A-AA8B-A16A58566585}" type="presOf" srcId="{ABFD8185-17D7-4418-9036-D826E964F400}" destId="{C81506F4-4B73-49E9-BD23-3D663AA0817E}" srcOrd="1" destOrd="0" presId="urn:microsoft.com/office/officeart/2005/8/layout/radial5"/>
    <dgm:cxn modelId="{4D275760-2FE8-4295-8BD3-2D4A7C16C9CA}" srcId="{46BBC329-0883-4F85-BC25-4E9DA06DDDD3}" destId="{6F54A765-7DE5-453B-AA17-DE5AE8EDAFA2}" srcOrd="2" destOrd="0" parTransId="{E9B5CEBB-16E7-44F9-9970-11E07ED97E71}" sibTransId="{F8CA960D-1402-4E70-9039-0F0EFF2D81E7}"/>
    <dgm:cxn modelId="{578FC203-6C97-477E-8701-3DF2DAF86ACB}" type="presOf" srcId="{E9B5CEBB-16E7-44F9-9970-11E07ED97E71}" destId="{17C4480B-51AC-494D-9634-DDD8617BC12A}" srcOrd="0" destOrd="0" presId="urn:microsoft.com/office/officeart/2005/8/layout/radial5"/>
    <dgm:cxn modelId="{0949CFEF-0B88-4C93-A39A-6AF8325D6A66}" srcId="{46BBC329-0883-4F85-BC25-4E9DA06DDDD3}" destId="{63D81DC8-54E4-446A-B583-BEDB343EC336}" srcOrd="0" destOrd="0" parTransId="{559C74DD-462D-4F0E-8F96-BD9BDF16F773}" sibTransId="{2C3B8F17-65E0-4F00-9359-B696D625F844}"/>
    <dgm:cxn modelId="{B102C26E-F75E-4790-B363-4EDC2B548BFE}" srcId="{690ACF0E-88D1-4730-89B8-288B62DD4DFB}" destId="{46BBC329-0883-4F85-BC25-4E9DA06DDDD3}" srcOrd="0" destOrd="0" parTransId="{B9502F46-B152-476B-BCEF-B672F5B4C5E5}" sibTransId="{5D4B58B7-6366-466F-9918-579E5EE36F67}"/>
    <dgm:cxn modelId="{0BFFA76B-834A-4A1D-AAE5-625FDE33A4B5}" type="presOf" srcId="{690ACF0E-88D1-4730-89B8-288B62DD4DFB}" destId="{90A3C70D-D936-490B-B545-7349B89F52D9}" srcOrd="0" destOrd="0" presId="urn:microsoft.com/office/officeart/2005/8/layout/radial5"/>
    <dgm:cxn modelId="{EC4C5009-BBD2-4B25-A584-0E7E93237578}" type="presOf" srcId="{6E8C1FAA-8120-4A2B-90B8-7A306C12B6D0}" destId="{E53A5BF6-3B84-450D-9BAF-0648F79E21AA}" srcOrd="0" destOrd="0" presId="urn:microsoft.com/office/officeart/2005/8/layout/radial5"/>
    <dgm:cxn modelId="{46CD3AC6-BC9C-436B-8025-D4FD5BC43A63}" srcId="{46BBC329-0883-4F85-BC25-4E9DA06DDDD3}" destId="{269ABF6E-9687-427A-B91B-F335A2517D5B}" srcOrd="1" destOrd="0" parTransId="{B761A7AA-0598-4635-A4B8-267E6013E732}" sibTransId="{6B2BAA6B-513A-4435-92AA-9016BCCA678A}"/>
    <dgm:cxn modelId="{38BDE012-FC96-4C25-95B7-43638DB02C5F}" type="presOf" srcId="{B761A7AA-0598-4635-A4B8-267E6013E732}" destId="{C32D3553-A750-411C-8179-76A25641CD29}" srcOrd="1" destOrd="0" presId="urn:microsoft.com/office/officeart/2005/8/layout/radial5"/>
    <dgm:cxn modelId="{46070155-A232-4EE4-9662-BBA0B90ADF54}" srcId="{46BBC329-0883-4F85-BC25-4E9DA06DDDD3}" destId="{F02927C6-B52B-44A2-8B85-934074B2742B}" srcOrd="3" destOrd="0" parTransId="{B9B28E7D-DA76-4F84-BDF6-7D423D792AC4}" sibTransId="{7BF599D1-0C6D-4828-9ADE-68E538EE72D9}"/>
    <dgm:cxn modelId="{C8C529B4-1F20-428A-8686-83E6E7EF51D9}" srcId="{46BBC329-0883-4F85-BC25-4E9DA06DDDD3}" destId="{6E8C1FAA-8120-4A2B-90B8-7A306C12B6D0}" srcOrd="4" destOrd="0" parTransId="{ABFD8185-17D7-4418-9036-D826E964F400}" sibTransId="{2A14AA0A-7F2E-455A-B3EE-A36C52A6DDC7}"/>
    <dgm:cxn modelId="{7E7F4791-BBC7-4D78-8F84-5D0492F9408B}" type="presOf" srcId="{B979B379-1E1B-4952-8C3A-9AE3C360AD8B}" destId="{97C271F3-2F2F-4F44-BE1D-D3EB60D04F15}" srcOrd="1" destOrd="0" presId="urn:microsoft.com/office/officeart/2005/8/layout/radial5"/>
    <dgm:cxn modelId="{6851C71C-66DA-4657-A1C3-38390145559D}" type="presOf" srcId="{63D81DC8-54E4-446A-B583-BEDB343EC336}" destId="{A2A55AEE-3290-4DAD-B769-72930D329E88}" srcOrd="0" destOrd="0" presId="urn:microsoft.com/office/officeart/2005/8/layout/radial5"/>
    <dgm:cxn modelId="{6F1E5BCF-F3B3-4B6F-AD8B-D1198443C3D0}" type="presOf" srcId="{3ACC2740-DD04-4218-B6A2-58C3DB2401FE}" destId="{D6996E53-98AB-4D2C-A199-0A68B08B4E12}" srcOrd="1" destOrd="0" presId="urn:microsoft.com/office/officeart/2005/8/layout/radial5"/>
    <dgm:cxn modelId="{D1DE7DC2-7F8C-4864-A0D2-F2A72CC244D8}" srcId="{46BBC329-0883-4F85-BC25-4E9DA06DDDD3}" destId="{D0D775CD-FA11-4228-9E1C-DACDCA062106}" srcOrd="5" destOrd="0" parTransId="{B979B379-1E1B-4952-8C3A-9AE3C360AD8B}" sibTransId="{4DE52F6C-E228-4D2C-892C-11155459E394}"/>
    <dgm:cxn modelId="{FB1FF2B4-1669-4AEB-8C46-D9F4BA9F98A5}" type="presParOf" srcId="{90A3C70D-D936-490B-B545-7349B89F52D9}" destId="{2F6FE36B-A188-42B9-BD13-CC11BC998D6B}" srcOrd="0" destOrd="0" presId="urn:microsoft.com/office/officeart/2005/8/layout/radial5"/>
    <dgm:cxn modelId="{3A982E9A-4E87-461D-8214-1C1369801FDF}" type="presParOf" srcId="{90A3C70D-D936-490B-B545-7349B89F52D9}" destId="{4E4F4628-547D-4C40-8ADB-14FDBD97705E}" srcOrd="1" destOrd="0" presId="urn:microsoft.com/office/officeart/2005/8/layout/radial5"/>
    <dgm:cxn modelId="{C56C0AA1-6441-49DE-A261-77D23007B8A8}" type="presParOf" srcId="{4E4F4628-547D-4C40-8ADB-14FDBD97705E}" destId="{B60F6F88-78B4-47CF-89CE-CCBD5F853DAC}" srcOrd="0" destOrd="0" presId="urn:microsoft.com/office/officeart/2005/8/layout/radial5"/>
    <dgm:cxn modelId="{FFC8734F-E6BD-4389-9A35-372F9C47A83F}" type="presParOf" srcId="{90A3C70D-D936-490B-B545-7349B89F52D9}" destId="{A2A55AEE-3290-4DAD-B769-72930D329E88}" srcOrd="2" destOrd="0" presId="urn:microsoft.com/office/officeart/2005/8/layout/radial5"/>
    <dgm:cxn modelId="{3A0495A1-51D7-420F-9A4E-089C0AA3374E}" type="presParOf" srcId="{90A3C70D-D936-490B-B545-7349B89F52D9}" destId="{D8DFE328-879C-449C-8EA8-5CE4A83F2866}" srcOrd="3" destOrd="0" presId="urn:microsoft.com/office/officeart/2005/8/layout/radial5"/>
    <dgm:cxn modelId="{A7D020CC-4228-4B99-BE74-80B4B6C35313}" type="presParOf" srcId="{D8DFE328-879C-449C-8EA8-5CE4A83F2866}" destId="{C32D3553-A750-411C-8179-76A25641CD29}" srcOrd="0" destOrd="0" presId="urn:microsoft.com/office/officeart/2005/8/layout/radial5"/>
    <dgm:cxn modelId="{BC11036F-E162-4BB4-86C5-B845F3874585}" type="presParOf" srcId="{90A3C70D-D936-490B-B545-7349B89F52D9}" destId="{A48FECB4-111C-447D-8513-C904812874A0}" srcOrd="4" destOrd="0" presId="urn:microsoft.com/office/officeart/2005/8/layout/radial5"/>
    <dgm:cxn modelId="{70A66377-AAED-4767-899D-551775816C2C}" type="presParOf" srcId="{90A3C70D-D936-490B-B545-7349B89F52D9}" destId="{17C4480B-51AC-494D-9634-DDD8617BC12A}" srcOrd="5" destOrd="0" presId="urn:microsoft.com/office/officeart/2005/8/layout/radial5"/>
    <dgm:cxn modelId="{1864881C-BBA5-425F-9A6D-0A33342C6EF8}" type="presParOf" srcId="{17C4480B-51AC-494D-9634-DDD8617BC12A}" destId="{4AA2DA03-1FFB-4763-8E00-6F7707A61A78}" srcOrd="0" destOrd="0" presId="urn:microsoft.com/office/officeart/2005/8/layout/radial5"/>
    <dgm:cxn modelId="{99009994-9CBE-4B0A-A8E3-F64599FF0530}" type="presParOf" srcId="{90A3C70D-D936-490B-B545-7349B89F52D9}" destId="{A052F538-78C4-4744-B44E-130299B3DFB7}" srcOrd="6" destOrd="0" presId="urn:microsoft.com/office/officeart/2005/8/layout/radial5"/>
    <dgm:cxn modelId="{5E1A745B-7A1D-49D6-9047-06C74ED7DB30}" type="presParOf" srcId="{90A3C70D-D936-490B-B545-7349B89F52D9}" destId="{2990CFB4-3302-4463-8C2E-93F711CF383D}" srcOrd="7" destOrd="0" presId="urn:microsoft.com/office/officeart/2005/8/layout/radial5"/>
    <dgm:cxn modelId="{4BA2F784-6EB9-4D46-A28A-51DC52F57481}" type="presParOf" srcId="{2990CFB4-3302-4463-8C2E-93F711CF383D}" destId="{74969128-6B55-43D5-9144-ADE5AFAFCBFE}" srcOrd="0" destOrd="0" presId="urn:microsoft.com/office/officeart/2005/8/layout/radial5"/>
    <dgm:cxn modelId="{1D5ED2CB-C365-4F29-9241-5A06F57B6830}" type="presParOf" srcId="{90A3C70D-D936-490B-B545-7349B89F52D9}" destId="{EBB137DE-FCA9-4BBF-B036-76E086E3D0B1}" srcOrd="8" destOrd="0" presId="urn:microsoft.com/office/officeart/2005/8/layout/radial5"/>
    <dgm:cxn modelId="{3107A908-3B04-4612-B743-0DFD14BD76C6}" type="presParOf" srcId="{90A3C70D-D936-490B-B545-7349B89F52D9}" destId="{747DF758-93F4-4B72-AD4B-C002A4B4738B}" srcOrd="9" destOrd="0" presId="urn:microsoft.com/office/officeart/2005/8/layout/radial5"/>
    <dgm:cxn modelId="{98E33B02-5DBB-4A6D-A35C-66CDBB8CFB7D}" type="presParOf" srcId="{747DF758-93F4-4B72-AD4B-C002A4B4738B}" destId="{C81506F4-4B73-49E9-BD23-3D663AA0817E}" srcOrd="0" destOrd="0" presId="urn:microsoft.com/office/officeart/2005/8/layout/radial5"/>
    <dgm:cxn modelId="{D0DF7ADF-CD55-4B2D-93D4-226F0F306ED6}" type="presParOf" srcId="{90A3C70D-D936-490B-B545-7349B89F52D9}" destId="{E53A5BF6-3B84-450D-9BAF-0648F79E21AA}" srcOrd="10" destOrd="0" presId="urn:microsoft.com/office/officeart/2005/8/layout/radial5"/>
    <dgm:cxn modelId="{AEA9EF44-EAC8-418C-96EC-A1880D81A6FF}" type="presParOf" srcId="{90A3C70D-D936-490B-B545-7349B89F52D9}" destId="{979E20C8-6593-4367-98DD-661FFC9BCC43}" srcOrd="11" destOrd="0" presId="urn:microsoft.com/office/officeart/2005/8/layout/radial5"/>
    <dgm:cxn modelId="{093AB75E-BE85-457C-9A82-3415C18071B3}" type="presParOf" srcId="{979E20C8-6593-4367-98DD-661FFC9BCC43}" destId="{97C271F3-2F2F-4F44-BE1D-D3EB60D04F15}" srcOrd="0" destOrd="0" presId="urn:microsoft.com/office/officeart/2005/8/layout/radial5"/>
    <dgm:cxn modelId="{BFD2DDCA-4ED4-43CE-BD28-9BAF01F9CF7B}" type="presParOf" srcId="{90A3C70D-D936-490B-B545-7349B89F52D9}" destId="{63235FE3-BE3D-4A14-9A4A-F9B1E6438A7B}" srcOrd="12" destOrd="0" presId="urn:microsoft.com/office/officeart/2005/8/layout/radial5"/>
    <dgm:cxn modelId="{111330B6-AA77-491A-A0E2-87106A10952B}" type="presParOf" srcId="{90A3C70D-D936-490B-B545-7349B89F52D9}" destId="{E665FE52-A417-43A5-BB37-F1B5F4FA8D5D}" srcOrd="13" destOrd="0" presId="urn:microsoft.com/office/officeart/2005/8/layout/radial5"/>
    <dgm:cxn modelId="{F8203EE5-B34A-425F-97CC-626CC44006DC}" type="presParOf" srcId="{E665FE52-A417-43A5-BB37-F1B5F4FA8D5D}" destId="{D6996E53-98AB-4D2C-A199-0A68B08B4E12}" srcOrd="0" destOrd="0" presId="urn:microsoft.com/office/officeart/2005/8/layout/radial5"/>
    <dgm:cxn modelId="{4A6D548B-E9BB-4972-AFE0-64AA7CF7B92D}" type="presParOf" srcId="{90A3C70D-D936-490B-B545-7349B89F52D9}" destId="{7E9EA795-037D-4247-9FF4-099B8A303FDE}" srcOrd="14" destOrd="0" presId="urn:microsoft.com/office/officeart/2005/8/layout/radial5"/>
    <dgm:cxn modelId="{2E099029-0008-4BDB-89FE-4DD7B63BB65A}" type="presParOf" srcId="{90A3C70D-D936-490B-B545-7349B89F52D9}" destId="{83DDCA29-DD50-4597-8BD9-24166DC3803B}" srcOrd="15" destOrd="0" presId="urn:microsoft.com/office/officeart/2005/8/layout/radial5"/>
    <dgm:cxn modelId="{D280F606-379A-404E-B05A-C3ED71CF63EB}" type="presParOf" srcId="{83DDCA29-DD50-4597-8BD9-24166DC3803B}" destId="{935DE3F9-7342-451F-B8F3-13915AE21F00}" srcOrd="0" destOrd="0" presId="urn:microsoft.com/office/officeart/2005/8/layout/radial5"/>
    <dgm:cxn modelId="{5F1E76ED-FE63-45A6-995E-D5CCE3C929D5}" type="presParOf" srcId="{90A3C70D-D936-490B-B545-7349B89F52D9}" destId="{F3ECBC15-E986-4EA3-ABCB-0CDE6E8B69FD}" srcOrd="16" destOrd="0" presId="urn:microsoft.com/office/officeart/2005/8/layout/radial5"/>
    <dgm:cxn modelId="{E664E02E-643E-4700-85DF-1F9EAE2A9B98}" type="presParOf" srcId="{90A3C70D-D936-490B-B545-7349B89F52D9}" destId="{B0EEDC06-ECFF-45FD-B547-9721F092B7A0}" srcOrd="17" destOrd="0" presId="urn:microsoft.com/office/officeart/2005/8/layout/radial5"/>
    <dgm:cxn modelId="{ED13F7E8-2F4F-4D84-BD55-B114789FEC47}" type="presParOf" srcId="{B0EEDC06-ECFF-45FD-B547-9721F092B7A0}" destId="{7E8A5138-5FF1-4E76-95E1-B2499922C84D}" srcOrd="0" destOrd="0" presId="urn:microsoft.com/office/officeart/2005/8/layout/radial5"/>
    <dgm:cxn modelId="{B0431AE1-6FBC-451E-849C-504FBFCF3935}" type="presParOf" srcId="{90A3C70D-D936-490B-B545-7349B89F52D9}" destId="{280E54D6-CE80-469F-822C-E397F89715FC}" srcOrd="18" destOrd="0" presId="urn:microsoft.com/office/officeart/2005/8/layout/radial5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675112E-AF7B-4895-89D9-E930663CF605}" type="doc">
      <dgm:prSet loTypeId="urn:microsoft.com/office/officeart/2005/8/layout/radial2" loCatId="relationship" qsTypeId="urn:microsoft.com/office/officeart/2005/8/quickstyle/3d1" qsCatId="3D" csTypeId="urn:microsoft.com/office/officeart/2005/8/colors/accent2_2" csCatId="accent2" phldr="1"/>
      <dgm:spPr/>
      <dgm:t>
        <a:bodyPr/>
        <a:lstStyle/>
        <a:p>
          <a:endParaRPr lang="es-CO"/>
        </a:p>
      </dgm:t>
    </dgm:pt>
    <dgm:pt modelId="{9F6ADF8F-5021-4AF1-B4A7-7D59B2A2480A}">
      <dgm:prSet phldrT="[Texto]" custT="1"/>
      <dgm:spPr/>
      <dgm:t>
        <a:bodyPr/>
        <a:lstStyle/>
        <a:p>
          <a:r>
            <a:rPr lang="es-CO" sz="1400" dirty="0" smtClean="0"/>
            <a:t>Iniciativa  inmersa en cadena de valor de empresa o sector productivo , activada desde la demanda</a:t>
          </a:r>
          <a:endParaRPr lang="es-CO" sz="1400" dirty="0"/>
        </a:p>
      </dgm:t>
    </dgm:pt>
    <dgm:pt modelId="{899399D4-9EBC-4C65-A607-54179DB11050}" type="parTrans" cxnId="{76969BFA-B66D-41DE-B43A-CD43FDD2E697}">
      <dgm:prSet/>
      <dgm:spPr/>
      <dgm:t>
        <a:bodyPr/>
        <a:lstStyle/>
        <a:p>
          <a:endParaRPr lang="es-CO"/>
        </a:p>
      </dgm:t>
    </dgm:pt>
    <dgm:pt modelId="{8E5C6039-A57F-47FA-9B75-1C12546793F3}" type="sibTrans" cxnId="{76969BFA-B66D-41DE-B43A-CD43FDD2E697}">
      <dgm:prSet/>
      <dgm:spPr/>
      <dgm:t>
        <a:bodyPr/>
        <a:lstStyle/>
        <a:p>
          <a:endParaRPr lang="es-CO"/>
        </a:p>
      </dgm:t>
    </dgm:pt>
    <dgm:pt modelId="{6D3D1DBC-701B-4B5D-821E-AD3CB95C6A7F}">
      <dgm:prSet phldrT="[Texto]" custT="1"/>
      <dgm:spPr/>
      <dgm:t>
        <a:bodyPr/>
        <a:lstStyle/>
        <a:p>
          <a:r>
            <a:rPr lang="es-CO" sz="1400" dirty="0" smtClean="0"/>
            <a:t>Oportuna en volumen y en cumplimiento</a:t>
          </a:r>
          <a:endParaRPr lang="es-CO" sz="1400" dirty="0"/>
        </a:p>
      </dgm:t>
    </dgm:pt>
    <dgm:pt modelId="{B5960495-0031-4BC0-92DE-A40BA9B10D39}" type="parTrans" cxnId="{332536C6-85A4-43C8-AD9F-02CD53DAFA07}">
      <dgm:prSet/>
      <dgm:spPr/>
      <dgm:t>
        <a:bodyPr/>
        <a:lstStyle/>
        <a:p>
          <a:endParaRPr lang="es-CO"/>
        </a:p>
      </dgm:t>
    </dgm:pt>
    <dgm:pt modelId="{0B8EA8EA-755C-4CE6-B6E0-C7E6C5D615A0}" type="sibTrans" cxnId="{332536C6-85A4-43C8-AD9F-02CD53DAFA07}">
      <dgm:prSet/>
      <dgm:spPr/>
      <dgm:t>
        <a:bodyPr/>
        <a:lstStyle/>
        <a:p>
          <a:endParaRPr lang="es-CO"/>
        </a:p>
      </dgm:t>
    </dgm:pt>
    <dgm:pt modelId="{14E7BBDD-56F6-4875-9A91-E5554E09D440}">
      <dgm:prSet phldrT="[Texto]" custT="1"/>
      <dgm:spPr/>
      <dgm:t>
        <a:bodyPr/>
        <a:lstStyle/>
        <a:p>
          <a:r>
            <a:rPr lang="es-CO" sz="1400" dirty="0" smtClean="0"/>
            <a:t>Cumpla con la calidad requerida</a:t>
          </a:r>
          <a:endParaRPr lang="es-CO" sz="1400" dirty="0"/>
        </a:p>
      </dgm:t>
    </dgm:pt>
    <dgm:pt modelId="{EADC97BF-50BD-40B2-BEA3-4AB5B5CB9A00}" type="parTrans" cxnId="{6EFC8669-2BBF-4CA2-AA45-2FE1F7FF524A}">
      <dgm:prSet/>
      <dgm:spPr/>
      <dgm:t>
        <a:bodyPr/>
        <a:lstStyle/>
        <a:p>
          <a:endParaRPr lang="es-CO"/>
        </a:p>
      </dgm:t>
    </dgm:pt>
    <dgm:pt modelId="{D1817CB5-247D-4C34-A05D-E3F86C14F5CE}" type="sibTrans" cxnId="{6EFC8669-2BBF-4CA2-AA45-2FE1F7FF524A}">
      <dgm:prSet/>
      <dgm:spPr/>
      <dgm:t>
        <a:bodyPr/>
        <a:lstStyle/>
        <a:p>
          <a:endParaRPr lang="es-CO"/>
        </a:p>
      </dgm:t>
    </dgm:pt>
    <dgm:pt modelId="{0BBDB0DE-34C2-40C6-8CB7-894A14A9C8CF}">
      <dgm:prSet phldrT="[Texto]" custT="1"/>
      <dgm:spPr/>
      <dgm:t>
        <a:bodyPr/>
        <a:lstStyle/>
        <a:p>
          <a:r>
            <a:rPr lang="es-CO" sz="1400" dirty="0" smtClean="0"/>
            <a:t>Precio justo de mercado</a:t>
          </a:r>
          <a:endParaRPr lang="es-CO" sz="1400" dirty="0"/>
        </a:p>
      </dgm:t>
    </dgm:pt>
    <dgm:pt modelId="{53BB1D3B-FE63-4C7D-8255-FD5FCB8004FC}" type="parTrans" cxnId="{D0385998-D2EA-42FF-8A71-F85B31DB0820}">
      <dgm:prSet/>
      <dgm:spPr/>
      <dgm:t>
        <a:bodyPr/>
        <a:lstStyle/>
        <a:p>
          <a:endParaRPr lang="es-CO"/>
        </a:p>
      </dgm:t>
    </dgm:pt>
    <dgm:pt modelId="{B2AB6AEA-1576-495B-90F8-5692FDD50E4F}" type="sibTrans" cxnId="{D0385998-D2EA-42FF-8A71-F85B31DB0820}">
      <dgm:prSet/>
      <dgm:spPr/>
      <dgm:t>
        <a:bodyPr/>
        <a:lstStyle/>
        <a:p>
          <a:endParaRPr lang="es-CO"/>
        </a:p>
      </dgm:t>
    </dgm:pt>
    <dgm:pt modelId="{AFBAC0B2-05D1-46FB-B5C0-793C9C3BECD8}" type="pres">
      <dgm:prSet presAssocID="{8675112E-AF7B-4895-89D9-E930663CF605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43D66671-7B19-4855-A21E-CE2612E87374}" type="pres">
      <dgm:prSet presAssocID="{8675112E-AF7B-4895-89D9-E930663CF605}" presName="cycle" presStyleCnt="0"/>
      <dgm:spPr/>
      <dgm:t>
        <a:bodyPr/>
        <a:lstStyle/>
        <a:p>
          <a:endParaRPr lang="es-CO"/>
        </a:p>
      </dgm:t>
    </dgm:pt>
    <dgm:pt modelId="{4609F74D-F2AE-4069-8220-87F35A5592D0}" type="pres">
      <dgm:prSet presAssocID="{8675112E-AF7B-4895-89D9-E930663CF605}" presName="centerShape" presStyleCnt="0"/>
      <dgm:spPr/>
      <dgm:t>
        <a:bodyPr/>
        <a:lstStyle/>
        <a:p>
          <a:endParaRPr lang="es-CO"/>
        </a:p>
      </dgm:t>
    </dgm:pt>
    <dgm:pt modelId="{E6EA5834-6716-41FA-91EF-4059B6D0BC73}" type="pres">
      <dgm:prSet presAssocID="{8675112E-AF7B-4895-89D9-E930663CF605}" presName="connSite" presStyleLbl="node1" presStyleIdx="0" presStyleCnt="5"/>
      <dgm:spPr/>
      <dgm:t>
        <a:bodyPr/>
        <a:lstStyle/>
        <a:p>
          <a:endParaRPr lang="es-CO"/>
        </a:p>
      </dgm:t>
    </dgm:pt>
    <dgm:pt modelId="{E1E24802-BB1A-45B6-AC91-BEC4C5F34566}" type="pres">
      <dgm:prSet presAssocID="{8675112E-AF7B-4895-89D9-E930663CF605}" presName="visible" presStyleLbl="node1" presStyleIdx="0" presStyleCnt="5" custScaleX="120674" custLinFactNeighborX="-41266" custLinFactNeighborY="1123"/>
      <dgm:spPr/>
      <dgm:t>
        <a:bodyPr/>
        <a:lstStyle/>
        <a:p>
          <a:endParaRPr lang="es-CO"/>
        </a:p>
      </dgm:t>
    </dgm:pt>
    <dgm:pt modelId="{BCB03455-BE24-4134-9B14-0931EA95E60E}" type="pres">
      <dgm:prSet presAssocID="{899399D4-9EBC-4C65-A607-54179DB11050}" presName="Name25" presStyleLbl="parChTrans1D1" presStyleIdx="0" presStyleCnt="4"/>
      <dgm:spPr/>
      <dgm:t>
        <a:bodyPr/>
        <a:lstStyle/>
        <a:p>
          <a:endParaRPr lang="es-CO"/>
        </a:p>
      </dgm:t>
    </dgm:pt>
    <dgm:pt modelId="{3F962529-8022-4B0D-AFDF-B8087146FC2E}" type="pres">
      <dgm:prSet presAssocID="{9F6ADF8F-5021-4AF1-B4A7-7D59B2A2480A}" presName="node" presStyleCnt="0"/>
      <dgm:spPr/>
      <dgm:t>
        <a:bodyPr/>
        <a:lstStyle/>
        <a:p>
          <a:endParaRPr lang="es-CO"/>
        </a:p>
      </dgm:t>
    </dgm:pt>
    <dgm:pt modelId="{D103ADB0-1A4D-46B5-931F-013E2C0BE7E7}" type="pres">
      <dgm:prSet presAssocID="{9F6ADF8F-5021-4AF1-B4A7-7D59B2A2480A}" presName="parentNode" presStyleLbl="node1" presStyleIdx="1" presStyleCnt="5" custScaleX="256046" custScaleY="132273" custLinFactNeighborX="47930" custLinFactNeighborY="16396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7C98A1F-DBF2-4D6F-BC95-28809C7B58EB}" type="pres">
      <dgm:prSet presAssocID="{9F6ADF8F-5021-4AF1-B4A7-7D59B2A2480A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9DDF4BC-E075-4021-912F-DDEF252A502C}" type="pres">
      <dgm:prSet presAssocID="{B5960495-0031-4BC0-92DE-A40BA9B10D39}" presName="Name25" presStyleLbl="parChTrans1D1" presStyleIdx="1" presStyleCnt="4"/>
      <dgm:spPr/>
      <dgm:t>
        <a:bodyPr/>
        <a:lstStyle/>
        <a:p>
          <a:endParaRPr lang="es-CO"/>
        </a:p>
      </dgm:t>
    </dgm:pt>
    <dgm:pt modelId="{4155EC51-4A81-47AA-ADFC-CEFED65E5019}" type="pres">
      <dgm:prSet presAssocID="{6D3D1DBC-701B-4B5D-821E-AD3CB95C6A7F}" presName="node" presStyleCnt="0"/>
      <dgm:spPr/>
      <dgm:t>
        <a:bodyPr/>
        <a:lstStyle/>
        <a:p>
          <a:endParaRPr lang="es-CO"/>
        </a:p>
      </dgm:t>
    </dgm:pt>
    <dgm:pt modelId="{18A7F492-DD1C-4CE2-B2A3-4E0EFE911C90}" type="pres">
      <dgm:prSet presAssocID="{6D3D1DBC-701B-4B5D-821E-AD3CB95C6A7F}" presName="parentNode" presStyleLbl="node1" presStyleIdx="2" presStyleCnt="5" custScaleX="270785" custLinFactX="53659" custLinFactNeighborX="100000" custLinFactNeighborY="12551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3BFEDDC-E42E-41A9-B840-C83F76DBFABA}" type="pres">
      <dgm:prSet presAssocID="{6D3D1DBC-701B-4B5D-821E-AD3CB95C6A7F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8043CBB-430F-452F-84FE-A2A9D445E7AB}" type="pres">
      <dgm:prSet presAssocID="{EADC97BF-50BD-40B2-BEA3-4AB5B5CB9A00}" presName="Name25" presStyleLbl="parChTrans1D1" presStyleIdx="2" presStyleCnt="4"/>
      <dgm:spPr/>
      <dgm:t>
        <a:bodyPr/>
        <a:lstStyle/>
        <a:p>
          <a:endParaRPr lang="es-CO"/>
        </a:p>
      </dgm:t>
    </dgm:pt>
    <dgm:pt modelId="{D5A1AF66-70C0-419C-BC8F-A956926A7A1B}" type="pres">
      <dgm:prSet presAssocID="{14E7BBDD-56F6-4875-9A91-E5554E09D440}" presName="node" presStyleCnt="0"/>
      <dgm:spPr/>
      <dgm:t>
        <a:bodyPr/>
        <a:lstStyle/>
        <a:p>
          <a:endParaRPr lang="es-CO"/>
        </a:p>
      </dgm:t>
    </dgm:pt>
    <dgm:pt modelId="{67136486-6FD2-4528-8BB1-3E3FB7AEC13C}" type="pres">
      <dgm:prSet presAssocID="{14E7BBDD-56F6-4875-9A91-E5554E09D440}" presName="parentNode" presStyleLbl="node1" presStyleIdx="3" presStyleCnt="5" custScaleX="223222" custLinFactX="90630" custLinFactNeighborX="100000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644A751-9A07-4997-8041-38A3992FCD09}" type="pres">
      <dgm:prSet presAssocID="{14E7BBDD-56F6-4875-9A91-E5554E09D440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9ABEF76-BEB7-40DF-8D24-DDD7CA246B29}" type="pres">
      <dgm:prSet presAssocID="{53BB1D3B-FE63-4C7D-8255-FD5FCB8004FC}" presName="Name25" presStyleLbl="parChTrans1D1" presStyleIdx="3" presStyleCnt="4"/>
      <dgm:spPr/>
      <dgm:t>
        <a:bodyPr/>
        <a:lstStyle/>
        <a:p>
          <a:endParaRPr lang="es-CO"/>
        </a:p>
      </dgm:t>
    </dgm:pt>
    <dgm:pt modelId="{275F7308-D05E-41B2-B9C4-C04582F65890}" type="pres">
      <dgm:prSet presAssocID="{0BBDB0DE-34C2-40C6-8CB7-894A14A9C8CF}" presName="node" presStyleCnt="0"/>
      <dgm:spPr/>
      <dgm:t>
        <a:bodyPr/>
        <a:lstStyle/>
        <a:p>
          <a:endParaRPr lang="es-CO"/>
        </a:p>
      </dgm:t>
    </dgm:pt>
    <dgm:pt modelId="{F9D0B72E-A5BD-4F7F-B8B5-24BAF423D167}" type="pres">
      <dgm:prSet presAssocID="{0BBDB0DE-34C2-40C6-8CB7-894A14A9C8CF}" presName="parentNode" presStyleLbl="node1" presStyleIdx="4" presStyleCnt="5" custScaleX="272484" custLinFactNeighborX="78462" custLinFactNeighborY="-36437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96FA27D-CA35-4D40-85C7-4602EA4BF7C6}" type="pres">
      <dgm:prSet presAssocID="{0BBDB0DE-34C2-40C6-8CB7-894A14A9C8CF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CD2FC326-5C01-4FC1-AFD8-35A059F82CCC}" type="presOf" srcId="{EADC97BF-50BD-40B2-BEA3-4AB5B5CB9A00}" destId="{B8043CBB-430F-452F-84FE-A2A9D445E7AB}" srcOrd="0" destOrd="0" presId="urn:microsoft.com/office/officeart/2005/8/layout/radial2"/>
    <dgm:cxn modelId="{332536C6-85A4-43C8-AD9F-02CD53DAFA07}" srcId="{8675112E-AF7B-4895-89D9-E930663CF605}" destId="{6D3D1DBC-701B-4B5D-821E-AD3CB95C6A7F}" srcOrd="1" destOrd="0" parTransId="{B5960495-0031-4BC0-92DE-A40BA9B10D39}" sibTransId="{0B8EA8EA-755C-4CE6-B6E0-C7E6C5D615A0}"/>
    <dgm:cxn modelId="{477FA683-1685-42D0-A729-E7CD299E49EE}" type="presOf" srcId="{14E7BBDD-56F6-4875-9A91-E5554E09D440}" destId="{67136486-6FD2-4528-8BB1-3E3FB7AEC13C}" srcOrd="0" destOrd="0" presId="urn:microsoft.com/office/officeart/2005/8/layout/radial2"/>
    <dgm:cxn modelId="{D0385998-D2EA-42FF-8A71-F85B31DB0820}" srcId="{8675112E-AF7B-4895-89D9-E930663CF605}" destId="{0BBDB0DE-34C2-40C6-8CB7-894A14A9C8CF}" srcOrd="3" destOrd="0" parTransId="{53BB1D3B-FE63-4C7D-8255-FD5FCB8004FC}" sibTransId="{B2AB6AEA-1576-495B-90F8-5692FDD50E4F}"/>
    <dgm:cxn modelId="{508B4DD4-EFDA-4540-B20D-0264BEEA5902}" type="presOf" srcId="{B5960495-0031-4BC0-92DE-A40BA9B10D39}" destId="{79DDF4BC-E075-4021-912F-DDEF252A502C}" srcOrd="0" destOrd="0" presId="urn:microsoft.com/office/officeart/2005/8/layout/radial2"/>
    <dgm:cxn modelId="{225E156D-8E04-4EDC-9B50-AD125BAD82D4}" type="presOf" srcId="{6D3D1DBC-701B-4B5D-821E-AD3CB95C6A7F}" destId="{18A7F492-DD1C-4CE2-B2A3-4E0EFE911C90}" srcOrd="0" destOrd="0" presId="urn:microsoft.com/office/officeart/2005/8/layout/radial2"/>
    <dgm:cxn modelId="{F19B46FC-F2D0-41DE-9A9B-22A8F2C19335}" type="presOf" srcId="{9F6ADF8F-5021-4AF1-B4A7-7D59B2A2480A}" destId="{D103ADB0-1A4D-46B5-931F-013E2C0BE7E7}" srcOrd="0" destOrd="0" presId="urn:microsoft.com/office/officeart/2005/8/layout/radial2"/>
    <dgm:cxn modelId="{8E35F94E-988C-47EC-A5FC-CF2C88B34CE2}" type="presOf" srcId="{0BBDB0DE-34C2-40C6-8CB7-894A14A9C8CF}" destId="{F9D0B72E-A5BD-4F7F-B8B5-24BAF423D167}" srcOrd="0" destOrd="0" presId="urn:microsoft.com/office/officeart/2005/8/layout/radial2"/>
    <dgm:cxn modelId="{031E1954-A7A0-4FB6-AC28-3B24B30F77E7}" type="presOf" srcId="{8675112E-AF7B-4895-89D9-E930663CF605}" destId="{AFBAC0B2-05D1-46FB-B5C0-793C9C3BECD8}" srcOrd="0" destOrd="0" presId="urn:microsoft.com/office/officeart/2005/8/layout/radial2"/>
    <dgm:cxn modelId="{76969BFA-B66D-41DE-B43A-CD43FDD2E697}" srcId="{8675112E-AF7B-4895-89D9-E930663CF605}" destId="{9F6ADF8F-5021-4AF1-B4A7-7D59B2A2480A}" srcOrd="0" destOrd="0" parTransId="{899399D4-9EBC-4C65-A607-54179DB11050}" sibTransId="{8E5C6039-A57F-47FA-9B75-1C12546793F3}"/>
    <dgm:cxn modelId="{6EFC8669-2BBF-4CA2-AA45-2FE1F7FF524A}" srcId="{8675112E-AF7B-4895-89D9-E930663CF605}" destId="{14E7BBDD-56F6-4875-9A91-E5554E09D440}" srcOrd="2" destOrd="0" parTransId="{EADC97BF-50BD-40B2-BEA3-4AB5B5CB9A00}" sibTransId="{D1817CB5-247D-4C34-A05D-E3F86C14F5CE}"/>
    <dgm:cxn modelId="{84782690-3B71-43CF-946D-9B684DE0A92A}" type="presOf" srcId="{53BB1D3B-FE63-4C7D-8255-FD5FCB8004FC}" destId="{D9ABEF76-BEB7-40DF-8D24-DDD7CA246B29}" srcOrd="0" destOrd="0" presId="urn:microsoft.com/office/officeart/2005/8/layout/radial2"/>
    <dgm:cxn modelId="{EC2092D6-3784-4698-AE30-ABBC599AEE6D}" type="presOf" srcId="{899399D4-9EBC-4C65-A607-54179DB11050}" destId="{BCB03455-BE24-4134-9B14-0931EA95E60E}" srcOrd="0" destOrd="0" presId="urn:microsoft.com/office/officeart/2005/8/layout/radial2"/>
    <dgm:cxn modelId="{0D9C894B-59EC-4E49-859C-C931653A0998}" type="presParOf" srcId="{AFBAC0B2-05D1-46FB-B5C0-793C9C3BECD8}" destId="{43D66671-7B19-4855-A21E-CE2612E87374}" srcOrd="0" destOrd="0" presId="urn:microsoft.com/office/officeart/2005/8/layout/radial2"/>
    <dgm:cxn modelId="{8EFE808B-1102-4588-BCD3-C64395FFF841}" type="presParOf" srcId="{43D66671-7B19-4855-A21E-CE2612E87374}" destId="{4609F74D-F2AE-4069-8220-87F35A5592D0}" srcOrd="0" destOrd="0" presId="urn:microsoft.com/office/officeart/2005/8/layout/radial2"/>
    <dgm:cxn modelId="{55AFA985-695C-4203-99F3-6CA76DC099AC}" type="presParOf" srcId="{4609F74D-F2AE-4069-8220-87F35A5592D0}" destId="{E6EA5834-6716-41FA-91EF-4059B6D0BC73}" srcOrd="0" destOrd="0" presId="urn:microsoft.com/office/officeart/2005/8/layout/radial2"/>
    <dgm:cxn modelId="{D9823B31-FFE4-41A9-BFA8-B446C239B375}" type="presParOf" srcId="{4609F74D-F2AE-4069-8220-87F35A5592D0}" destId="{E1E24802-BB1A-45B6-AC91-BEC4C5F34566}" srcOrd="1" destOrd="0" presId="urn:microsoft.com/office/officeart/2005/8/layout/radial2"/>
    <dgm:cxn modelId="{B0EA4F02-6694-49B6-B54E-1D3F44E5D928}" type="presParOf" srcId="{43D66671-7B19-4855-A21E-CE2612E87374}" destId="{BCB03455-BE24-4134-9B14-0931EA95E60E}" srcOrd="1" destOrd="0" presId="urn:microsoft.com/office/officeart/2005/8/layout/radial2"/>
    <dgm:cxn modelId="{2D3D127B-DF35-4A48-8BA4-B7D493D0E0A2}" type="presParOf" srcId="{43D66671-7B19-4855-A21E-CE2612E87374}" destId="{3F962529-8022-4B0D-AFDF-B8087146FC2E}" srcOrd="2" destOrd="0" presId="urn:microsoft.com/office/officeart/2005/8/layout/radial2"/>
    <dgm:cxn modelId="{2BD9FD95-4266-4CB3-A7A6-6F044BAA349C}" type="presParOf" srcId="{3F962529-8022-4B0D-AFDF-B8087146FC2E}" destId="{D103ADB0-1A4D-46B5-931F-013E2C0BE7E7}" srcOrd="0" destOrd="0" presId="urn:microsoft.com/office/officeart/2005/8/layout/radial2"/>
    <dgm:cxn modelId="{6B433111-2259-48F6-A67C-52F6A46030C7}" type="presParOf" srcId="{3F962529-8022-4B0D-AFDF-B8087146FC2E}" destId="{D7C98A1F-DBF2-4D6F-BC95-28809C7B58EB}" srcOrd="1" destOrd="0" presId="urn:microsoft.com/office/officeart/2005/8/layout/radial2"/>
    <dgm:cxn modelId="{3FCFC8A2-492F-43C3-AE39-9E62ABCA3A24}" type="presParOf" srcId="{43D66671-7B19-4855-A21E-CE2612E87374}" destId="{79DDF4BC-E075-4021-912F-DDEF252A502C}" srcOrd="3" destOrd="0" presId="urn:microsoft.com/office/officeart/2005/8/layout/radial2"/>
    <dgm:cxn modelId="{EF8FB92A-70E7-4D34-944A-57E6B995686A}" type="presParOf" srcId="{43D66671-7B19-4855-A21E-CE2612E87374}" destId="{4155EC51-4A81-47AA-ADFC-CEFED65E5019}" srcOrd="4" destOrd="0" presId="urn:microsoft.com/office/officeart/2005/8/layout/radial2"/>
    <dgm:cxn modelId="{3790A430-2F9E-4773-B4F6-265027F01C5A}" type="presParOf" srcId="{4155EC51-4A81-47AA-ADFC-CEFED65E5019}" destId="{18A7F492-DD1C-4CE2-B2A3-4E0EFE911C90}" srcOrd="0" destOrd="0" presId="urn:microsoft.com/office/officeart/2005/8/layout/radial2"/>
    <dgm:cxn modelId="{24ED6643-4B35-4F2B-AFAD-A71672310FE4}" type="presParOf" srcId="{4155EC51-4A81-47AA-ADFC-CEFED65E5019}" destId="{43BFEDDC-E42E-41A9-B840-C83F76DBFABA}" srcOrd="1" destOrd="0" presId="urn:microsoft.com/office/officeart/2005/8/layout/radial2"/>
    <dgm:cxn modelId="{8D996C6D-DC9B-4718-BA34-A8ABE4B1CF3C}" type="presParOf" srcId="{43D66671-7B19-4855-A21E-CE2612E87374}" destId="{B8043CBB-430F-452F-84FE-A2A9D445E7AB}" srcOrd="5" destOrd="0" presId="urn:microsoft.com/office/officeart/2005/8/layout/radial2"/>
    <dgm:cxn modelId="{6ECAFBC1-D42A-496A-9C64-76652326D342}" type="presParOf" srcId="{43D66671-7B19-4855-A21E-CE2612E87374}" destId="{D5A1AF66-70C0-419C-BC8F-A956926A7A1B}" srcOrd="6" destOrd="0" presId="urn:microsoft.com/office/officeart/2005/8/layout/radial2"/>
    <dgm:cxn modelId="{C374E15B-9BCF-4525-B48F-D14C90B5683C}" type="presParOf" srcId="{D5A1AF66-70C0-419C-BC8F-A956926A7A1B}" destId="{67136486-6FD2-4528-8BB1-3E3FB7AEC13C}" srcOrd="0" destOrd="0" presId="urn:microsoft.com/office/officeart/2005/8/layout/radial2"/>
    <dgm:cxn modelId="{95FDF519-AF30-43D9-BAA0-8E523E48B672}" type="presParOf" srcId="{D5A1AF66-70C0-419C-BC8F-A956926A7A1B}" destId="{5644A751-9A07-4997-8041-38A3992FCD09}" srcOrd="1" destOrd="0" presId="urn:microsoft.com/office/officeart/2005/8/layout/radial2"/>
    <dgm:cxn modelId="{0BD95C00-0300-4444-B760-E9BACC6BA853}" type="presParOf" srcId="{43D66671-7B19-4855-A21E-CE2612E87374}" destId="{D9ABEF76-BEB7-40DF-8D24-DDD7CA246B29}" srcOrd="7" destOrd="0" presId="urn:microsoft.com/office/officeart/2005/8/layout/radial2"/>
    <dgm:cxn modelId="{D7038DF9-EBF3-4567-9075-547F21C11A47}" type="presParOf" srcId="{43D66671-7B19-4855-A21E-CE2612E87374}" destId="{275F7308-D05E-41B2-B9C4-C04582F65890}" srcOrd="8" destOrd="0" presId="urn:microsoft.com/office/officeart/2005/8/layout/radial2"/>
    <dgm:cxn modelId="{CCF04E19-B6DE-4EC5-B9E5-30E9EFEE6BF5}" type="presParOf" srcId="{275F7308-D05E-41B2-B9C4-C04582F65890}" destId="{F9D0B72E-A5BD-4F7F-B8B5-24BAF423D167}" srcOrd="0" destOrd="0" presId="urn:microsoft.com/office/officeart/2005/8/layout/radial2"/>
    <dgm:cxn modelId="{13A48D9C-D0AD-4A42-9082-C9787174A77D}" type="presParOf" srcId="{275F7308-D05E-41B2-B9C4-C04582F65890}" destId="{496FA27D-CA35-4D40-85C7-4602EA4BF7C6}" srcOrd="1" destOrd="0" presId="urn:microsoft.com/office/officeart/2005/8/layout/radial2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693CFD3-C5A5-4AC4-8905-38648C5BFB81}" type="doc">
      <dgm:prSet loTypeId="urn:microsoft.com/office/officeart/2005/8/layout/radial5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20D248B7-3DED-4069-94ED-EE9F8A57D3A2}">
      <dgm:prSet phldrT="[Texto]"/>
      <dgm:spPr/>
      <dgm:t>
        <a:bodyPr/>
        <a:lstStyle/>
        <a:p>
          <a:r>
            <a:rPr lang="es-CO" dirty="0" smtClean="0"/>
            <a:t>INICIATIVA PRODUCTIVA PARA POBLACION VULNERABLE</a:t>
          </a:r>
          <a:endParaRPr lang="es-CO" dirty="0"/>
        </a:p>
      </dgm:t>
    </dgm:pt>
    <dgm:pt modelId="{482A7C29-E82C-48C2-B8F3-58389B9D12D9}" type="parTrans" cxnId="{919D8D74-3DC3-4AE3-B909-A2736945CA2F}">
      <dgm:prSet/>
      <dgm:spPr/>
      <dgm:t>
        <a:bodyPr/>
        <a:lstStyle/>
        <a:p>
          <a:endParaRPr lang="es-CO"/>
        </a:p>
      </dgm:t>
    </dgm:pt>
    <dgm:pt modelId="{5AE13C55-EB49-4D72-8CC7-4DBF2842C358}" type="sibTrans" cxnId="{919D8D74-3DC3-4AE3-B909-A2736945CA2F}">
      <dgm:prSet/>
      <dgm:spPr/>
      <dgm:t>
        <a:bodyPr/>
        <a:lstStyle/>
        <a:p>
          <a:endParaRPr lang="es-CO"/>
        </a:p>
      </dgm:t>
    </dgm:pt>
    <dgm:pt modelId="{03343A0F-7659-4F95-8B36-33F29374B00C}">
      <dgm:prSet phldrT="[Texto]" custT="1"/>
      <dgm:spPr>
        <a:solidFill>
          <a:srgbClr val="FBCFE9"/>
        </a:solidFill>
      </dgm:spPr>
      <dgm:t>
        <a:bodyPr/>
        <a:lstStyle/>
        <a:p>
          <a:r>
            <a:rPr lang="es-CO" sz="1800" b="1" dirty="0" smtClean="0">
              <a:solidFill>
                <a:schemeClr val="tx1"/>
              </a:solidFill>
            </a:rPr>
            <a:t>PROYECTO BID – ANDI</a:t>
          </a:r>
        </a:p>
        <a:p>
          <a:r>
            <a:rPr lang="es-CO" sz="1200" b="1" dirty="0" smtClean="0">
              <a:solidFill>
                <a:schemeClr val="tx1"/>
              </a:solidFill>
            </a:rPr>
            <a:t>Asistencia Técnica</a:t>
          </a:r>
        </a:p>
        <a:p>
          <a:r>
            <a:rPr lang="es-CO" sz="1200" b="1" dirty="0" smtClean="0">
              <a:solidFill>
                <a:schemeClr val="tx1"/>
              </a:solidFill>
            </a:rPr>
            <a:t>Capital de Trabajo</a:t>
          </a:r>
        </a:p>
        <a:p>
          <a:r>
            <a:rPr lang="es-CO" sz="1200" b="1" dirty="0" smtClean="0">
              <a:solidFill>
                <a:schemeClr val="tx1"/>
              </a:solidFill>
            </a:rPr>
            <a:t>y Activos Fijos</a:t>
          </a:r>
          <a:endParaRPr lang="es-CO" sz="1200" b="1" dirty="0">
            <a:solidFill>
              <a:schemeClr val="tx1"/>
            </a:solidFill>
          </a:endParaRPr>
        </a:p>
      </dgm:t>
    </dgm:pt>
    <dgm:pt modelId="{711F4535-69FC-4BEA-9043-AFE49D82AFAD}" type="parTrans" cxnId="{8C2D9E39-FEFE-4059-A5B1-3EEE3507501E}">
      <dgm:prSet/>
      <dgm:spPr/>
      <dgm:t>
        <a:bodyPr/>
        <a:lstStyle/>
        <a:p>
          <a:endParaRPr lang="es-CO"/>
        </a:p>
      </dgm:t>
    </dgm:pt>
    <dgm:pt modelId="{1EB50F93-15EE-4ABA-821E-F03F79C67C09}" type="sibTrans" cxnId="{8C2D9E39-FEFE-4059-A5B1-3EEE3507501E}">
      <dgm:prSet/>
      <dgm:spPr/>
      <dgm:t>
        <a:bodyPr/>
        <a:lstStyle/>
        <a:p>
          <a:endParaRPr lang="es-CO"/>
        </a:p>
      </dgm:t>
    </dgm:pt>
    <dgm:pt modelId="{AAAB2CA7-2F8A-4F73-BFA3-4739592FC33A}">
      <dgm:prSet phldrT="[Texto]" custT="1"/>
      <dgm:spPr>
        <a:solidFill>
          <a:srgbClr val="4C86DC"/>
        </a:solidFill>
      </dgm:spPr>
      <dgm:t>
        <a:bodyPr/>
        <a:lstStyle/>
        <a:p>
          <a:r>
            <a:rPr lang="es-CO" sz="1200" dirty="0" smtClean="0"/>
            <a:t>EMPRESA PROMOTORA</a:t>
          </a:r>
          <a:endParaRPr lang="es-CO" sz="1200" dirty="0"/>
        </a:p>
      </dgm:t>
    </dgm:pt>
    <dgm:pt modelId="{F0817B29-DBDE-48D8-8AB0-CB3C2BE642C7}" type="parTrans" cxnId="{1927D653-B9A6-4103-AA2C-2C750953EE07}">
      <dgm:prSet/>
      <dgm:spPr/>
      <dgm:t>
        <a:bodyPr/>
        <a:lstStyle/>
        <a:p>
          <a:endParaRPr lang="es-CO"/>
        </a:p>
      </dgm:t>
    </dgm:pt>
    <dgm:pt modelId="{611773B5-8ADC-4C72-A394-5B5B151C563C}" type="sibTrans" cxnId="{1927D653-B9A6-4103-AA2C-2C750953EE07}">
      <dgm:prSet/>
      <dgm:spPr/>
      <dgm:t>
        <a:bodyPr/>
        <a:lstStyle/>
        <a:p>
          <a:endParaRPr lang="es-CO"/>
        </a:p>
      </dgm:t>
    </dgm:pt>
    <dgm:pt modelId="{C02F1EC2-2581-4877-8161-1706DD6D799F}">
      <dgm:prSet phldrT="[Texto]" custT="1"/>
      <dgm:spPr/>
      <dgm:t>
        <a:bodyPr/>
        <a:lstStyle/>
        <a:p>
          <a:r>
            <a:rPr lang="es-CO" sz="1200" dirty="0" smtClean="0"/>
            <a:t>OFERTA  INSTITUCIONAL Y DE SERVICIOS SOCIALES</a:t>
          </a:r>
          <a:endParaRPr lang="es-CO" sz="1200" dirty="0"/>
        </a:p>
      </dgm:t>
    </dgm:pt>
    <dgm:pt modelId="{F5E9B135-1B68-4916-B5DE-C605F6E67D6D}" type="parTrans" cxnId="{8AFFA1B8-B30C-40C9-BF74-8B4CD5299BE8}">
      <dgm:prSet/>
      <dgm:spPr/>
      <dgm:t>
        <a:bodyPr/>
        <a:lstStyle/>
        <a:p>
          <a:endParaRPr lang="es-CO"/>
        </a:p>
      </dgm:t>
    </dgm:pt>
    <dgm:pt modelId="{2BAE204C-9D77-4B16-8D26-9CF7A409F739}" type="sibTrans" cxnId="{8AFFA1B8-B30C-40C9-BF74-8B4CD5299BE8}">
      <dgm:prSet/>
      <dgm:spPr/>
      <dgm:t>
        <a:bodyPr/>
        <a:lstStyle/>
        <a:p>
          <a:endParaRPr lang="es-CO"/>
        </a:p>
      </dgm:t>
    </dgm:pt>
    <dgm:pt modelId="{F54E2200-0E01-43A7-88EE-2F2453232599}" type="pres">
      <dgm:prSet presAssocID="{E693CFD3-C5A5-4AC4-8905-38648C5BFB8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838FC574-9D5E-4D08-BDCD-4500E5714172}" type="pres">
      <dgm:prSet presAssocID="{20D248B7-3DED-4069-94ED-EE9F8A57D3A2}" presName="centerShape" presStyleLbl="node0" presStyleIdx="0" presStyleCnt="1" custLinFactNeighborX="-800"/>
      <dgm:spPr/>
      <dgm:t>
        <a:bodyPr/>
        <a:lstStyle/>
        <a:p>
          <a:endParaRPr lang="es-CO"/>
        </a:p>
      </dgm:t>
    </dgm:pt>
    <dgm:pt modelId="{0B38A1CC-F67C-4FF3-991A-8265DDC6F4D8}" type="pres">
      <dgm:prSet presAssocID="{711F4535-69FC-4BEA-9043-AFE49D82AFAD}" presName="parTrans" presStyleLbl="sibTrans2D1" presStyleIdx="0" presStyleCnt="3" custAng="10800000" custFlipHor="1" custScaleX="124787" custScaleY="202932" custLinFactNeighborX="-6036" custLinFactNeighborY="-5525"/>
      <dgm:spPr/>
      <dgm:t>
        <a:bodyPr/>
        <a:lstStyle/>
        <a:p>
          <a:endParaRPr lang="es-CO"/>
        </a:p>
      </dgm:t>
    </dgm:pt>
    <dgm:pt modelId="{D08F1750-47C7-43E3-B37E-475DDEABA5BA}" type="pres">
      <dgm:prSet presAssocID="{711F4535-69FC-4BEA-9043-AFE49D82AFAD}" presName="connectorText" presStyleLbl="sibTrans2D1" presStyleIdx="0" presStyleCnt="3"/>
      <dgm:spPr/>
      <dgm:t>
        <a:bodyPr/>
        <a:lstStyle/>
        <a:p>
          <a:endParaRPr lang="es-CO"/>
        </a:p>
      </dgm:t>
    </dgm:pt>
    <dgm:pt modelId="{951407DB-3B13-4D94-9934-6B1376E5DA0B}" type="pres">
      <dgm:prSet presAssocID="{03343A0F-7659-4F95-8B36-33F29374B00C}" presName="node" presStyleLbl="node1" presStyleIdx="0" presStyleCnt="3" custRadScaleRad="10381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03A6C55-1D18-4DAB-8A86-D1B622DBAF61}" type="pres">
      <dgm:prSet presAssocID="{F0817B29-DBDE-48D8-8AB0-CB3C2BE642C7}" presName="parTrans" presStyleLbl="sibTrans2D1" presStyleIdx="1" presStyleCnt="3" custAng="10744740" custScaleX="142842" custLinFactNeighborX="-20939" custLinFactNeighborY="-7619"/>
      <dgm:spPr/>
      <dgm:t>
        <a:bodyPr/>
        <a:lstStyle/>
        <a:p>
          <a:endParaRPr lang="es-CO"/>
        </a:p>
      </dgm:t>
    </dgm:pt>
    <dgm:pt modelId="{BEE0F0D4-38CE-4303-B0C0-ACA485B15678}" type="pres">
      <dgm:prSet presAssocID="{F0817B29-DBDE-48D8-8AB0-CB3C2BE642C7}" presName="connectorText" presStyleLbl="sibTrans2D1" presStyleIdx="1" presStyleCnt="3"/>
      <dgm:spPr/>
      <dgm:t>
        <a:bodyPr/>
        <a:lstStyle/>
        <a:p>
          <a:endParaRPr lang="es-CO"/>
        </a:p>
      </dgm:t>
    </dgm:pt>
    <dgm:pt modelId="{83C54647-D115-4CC3-802E-D11F6F0930DE}" type="pres">
      <dgm:prSet presAssocID="{AAAB2CA7-2F8A-4F73-BFA3-4739592FC33A}" presName="node" presStyleLbl="node1" presStyleIdx="1" presStyleCnt="3" custRadScaleRad="124248" custRadScaleInc="-4704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D09218B-E6C1-4B3B-A395-501EF62A3F8B}" type="pres">
      <dgm:prSet presAssocID="{F5E9B135-1B68-4916-B5DE-C605F6E67D6D}" presName="parTrans" presStyleLbl="sibTrans2D1" presStyleIdx="2" presStyleCnt="3" custAng="10986876" custScaleX="146291"/>
      <dgm:spPr/>
      <dgm:t>
        <a:bodyPr/>
        <a:lstStyle/>
        <a:p>
          <a:endParaRPr lang="es-CO"/>
        </a:p>
      </dgm:t>
    </dgm:pt>
    <dgm:pt modelId="{F8255F6A-44A8-463D-9363-5D906C3B773D}" type="pres">
      <dgm:prSet presAssocID="{F5E9B135-1B68-4916-B5DE-C605F6E67D6D}" presName="connectorText" presStyleLbl="sibTrans2D1" presStyleIdx="2" presStyleCnt="3"/>
      <dgm:spPr/>
      <dgm:t>
        <a:bodyPr/>
        <a:lstStyle/>
        <a:p>
          <a:endParaRPr lang="es-CO"/>
        </a:p>
      </dgm:t>
    </dgm:pt>
    <dgm:pt modelId="{E62B42AC-DE57-4183-9277-8D8C3F82D13E}" type="pres">
      <dgm:prSet presAssocID="{C02F1EC2-2581-4877-8161-1706DD6D799F}" presName="node" presStyleLbl="node1" presStyleIdx="2" presStyleCnt="3" custRadScaleRad="115863" custRadScaleInc="46259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8E296649-E1A6-42BB-878B-40C650BE1B1B}" type="presOf" srcId="{711F4535-69FC-4BEA-9043-AFE49D82AFAD}" destId="{0B38A1CC-F67C-4FF3-991A-8265DDC6F4D8}" srcOrd="0" destOrd="0" presId="urn:microsoft.com/office/officeart/2005/8/layout/radial5"/>
    <dgm:cxn modelId="{1927D653-B9A6-4103-AA2C-2C750953EE07}" srcId="{20D248B7-3DED-4069-94ED-EE9F8A57D3A2}" destId="{AAAB2CA7-2F8A-4F73-BFA3-4739592FC33A}" srcOrd="1" destOrd="0" parTransId="{F0817B29-DBDE-48D8-8AB0-CB3C2BE642C7}" sibTransId="{611773B5-8ADC-4C72-A394-5B5B151C563C}"/>
    <dgm:cxn modelId="{8C2D9E39-FEFE-4059-A5B1-3EEE3507501E}" srcId="{20D248B7-3DED-4069-94ED-EE9F8A57D3A2}" destId="{03343A0F-7659-4F95-8B36-33F29374B00C}" srcOrd="0" destOrd="0" parTransId="{711F4535-69FC-4BEA-9043-AFE49D82AFAD}" sibTransId="{1EB50F93-15EE-4ABA-821E-F03F79C67C09}"/>
    <dgm:cxn modelId="{5EA127BD-5180-4AEC-81A3-77C9D331A1AD}" type="presOf" srcId="{711F4535-69FC-4BEA-9043-AFE49D82AFAD}" destId="{D08F1750-47C7-43E3-B37E-475DDEABA5BA}" srcOrd="1" destOrd="0" presId="urn:microsoft.com/office/officeart/2005/8/layout/radial5"/>
    <dgm:cxn modelId="{D202291C-A9E7-4356-A132-C58CB0F0F58C}" type="presOf" srcId="{F5E9B135-1B68-4916-B5DE-C605F6E67D6D}" destId="{AD09218B-E6C1-4B3B-A395-501EF62A3F8B}" srcOrd="0" destOrd="0" presId="urn:microsoft.com/office/officeart/2005/8/layout/radial5"/>
    <dgm:cxn modelId="{1B2F4FA7-EF50-4AA5-A9E0-D432C06C0B54}" type="presOf" srcId="{AAAB2CA7-2F8A-4F73-BFA3-4739592FC33A}" destId="{83C54647-D115-4CC3-802E-D11F6F0930DE}" srcOrd="0" destOrd="0" presId="urn:microsoft.com/office/officeart/2005/8/layout/radial5"/>
    <dgm:cxn modelId="{5C8010E3-002B-409F-B326-FE8BFAF47507}" type="presOf" srcId="{F0817B29-DBDE-48D8-8AB0-CB3C2BE642C7}" destId="{BEE0F0D4-38CE-4303-B0C0-ACA485B15678}" srcOrd="1" destOrd="0" presId="urn:microsoft.com/office/officeart/2005/8/layout/radial5"/>
    <dgm:cxn modelId="{F72ACA8D-D425-4D66-B416-065D40E96C5E}" type="presOf" srcId="{C02F1EC2-2581-4877-8161-1706DD6D799F}" destId="{E62B42AC-DE57-4183-9277-8D8C3F82D13E}" srcOrd="0" destOrd="0" presId="urn:microsoft.com/office/officeart/2005/8/layout/radial5"/>
    <dgm:cxn modelId="{C2E746B3-1AAC-4E6F-A1F9-B6BD1D77AC67}" type="presOf" srcId="{F5E9B135-1B68-4916-B5DE-C605F6E67D6D}" destId="{F8255F6A-44A8-463D-9363-5D906C3B773D}" srcOrd="1" destOrd="0" presId="urn:microsoft.com/office/officeart/2005/8/layout/radial5"/>
    <dgm:cxn modelId="{8AFFA1B8-B30C-40C9-BF74-8B4CD5299BE8}" srcId="{20D248B7-3DED-4069-94ED-EE9F8A57D3A2}" destId="{C02F1EC2-2581-4877-8161-1706DD6D799F}" srcOrd="2" destOrd="0" parTransId="{F5E9B135-1B68-4916-B5DE-C605F6E67D6D}" sibTransId="{2BAE204C-9D77-4B16-8D26-9CF7A409F739}"/>
    <dgm:cxn modelId="{F7ACDD73-B1DA-474B-91B0-B87127A2CE5C}" type="presOf" srcId="{03343A0F-7659-4F95-8B36-33F29374B00C}" destId="{951407DB-3B13-4D94-9934-6B1376E5DA0B}" srcOrd="0" destOrd="0" presId="urn:microsoft.com/office/officeart/2005/8/layout/radial5"/>
    <dgm:cxn modelId="{919D8D74-3DC3-4AE3-B909-A2736945CA2F}" srcId="{E693CFD3-C5A5-4AC4-8905-38648C5BFB81}" destId="{20D248B7-3DED-4069-94ED-EE9F8A57D3A2}" srcOrd="0" destOrd="0" parTransId="{482A7C29-E82C-48C2-B8F3-58389B9D12D9}" sibTransId="{5AE13C55-EB49-4D72-8CC7-4DBF2842C358}"/>
    <dgm:cxn modelId="{5A526505-3A5D-4986-8C5A-F366CB825B7E}" type="presOf" srcId="{E693CFD3-C5A5-4AC4-8905-38648C5BFB81}" destId="{F54E2200-0E01-43A7-88EE-2F2453232599}" srcOrd="0" destOrd="0" presId="urn:microsoft.com/office/officeart/2005/8/layout/radial5"/>
    <dgm:cxn modelId="{701394EC-288D-4E86-BCD0-A8EB161897C3}" type="presOf" srcId="{F0817B29-DBDE-48D8-8AB0-CB3C2BE642C7}" destId="{603A6C55-1D18-4DAB-8A86-D1B622DBAF61}" srcOrd="0" destOrd="0" presId="urn:microsoft.com/office/officeart/2005/8/layout/radial5"/>
    <dgm:cxn modelId="{56346F65-424D-4758-AD20-EA1A20EF14AB}" type="presOf" srcId="{20D248B7-3DED-4069-94ED-EE9F8A57D3A2}" destId="{838FC574-9D5E-4D08-BDCD-4500E5714172}" srcOrd="0" destOrd="0" presId="urn:microsoft.com/office/officeart/2005/8/layout/radial5"/>
    <dgm:cxn modelId="{D3526759-E01C-466A-A091-6DB42227E7FF}" type="presParOf" srcId="{F54E2200-0E01-43A7-88EE-2F2453232599}" destId="{838FC574-9D5E-4D08-BDCD-4500E5714172}" srcOrd="0" destOrd="0" presId="urn:microsoft.com/office/officeart/2005/8/layout/radial5"/>
    <dgm:cxn modelId="{591322D3-6123-4CF2-A060-AE4FB0806727}" type="presParOf" srcId="{F54E2200-0E01-43A7-88EE-2F2453232599}" destId="{0B38A1CC-F67C-4FF3-991A-8265DDC6F4D8}" srcOrd="1" destOrd="0" presId="urn:microsoft.com/office/officeart/2005/8/layout/radial5"/>
    <dgm:cxn modelId="{2802D41A-BA79-4A43-9243-B77C41563249}" type="presParOf" srcId="{0B38A1CC-F67C-4FF3-991A-8265DDC6F4D8}" destId="{D08F1750-47C7-43E3-B37E-475DDEABA5BA}" srcOrd="0" destOrd="0" presId="urn:microsoft.com/office/officeart/2005/8/layout/radial5"/>
    <dgm:cxn modelId="{3A397251-BE34-46E5-8615-E1BCA7573817}" type="presParOf" srcId="{F54E2200-0E01-43A7-88EE-2F2453232599}" destId="{951407DB-3B13-4D94-9934-6B1376E5DA0B}" srcOrd="2" destOrd="0" presId="urn:microsoft.com/office/officeart/2005/8/layout/radial5"/>
    <dgm:cxn modelId="{4E5762C2-7DC2-4AEF-BD18-9AA938383577}" type="presParOf" srcId="{F54E2200-0E01-43A7-88EE-2F2453232599}" destId="{603A6C55-1D18-4DAB-8A86-D1B622DBAF61}" srcOrd="3" destOrd="0" presId="urn:microsoft.com/office/officeart/2005/8/layout/radial5"/>
    <dgm:cxn modelId="{BB109044-5672-4CDB-8358-FB3BDD9F5B80}" type="presParOf" srcId="{603A6C55-1D18-4DAB-8A86-D1B622DBAF61}" destId="{BEE0F0D4-38CE-4303-B0C0-ACA485B15678}" srcOrd="0" destOrd="0" presId="urn:microsoft.com/office/officeart/2005/8/layout/radial5"/>
    <dgm:cxn modelId="{946046BC-4D5E-404C-B1B7-E8441A3DF773}" type="presParOf" srcId="{F54E2200-0E01-43A7-88EE-2F2453232599}" destId="{83C54647-D115-4CC3-802E-D11F6F0930DE}" srcOrd="4" destOrd="0" presId="urn:microsoft.com/office/officeart/2005/8/layout/radial5"/>
    <dgm:cxn modelId="{85BBCFEF-9AC1-4DE0-9BCE-C5F89CAF47BC}" type="presParOf" srcId="{F54E2200-0E01-43A7-88EE-2F2453232599}" destId="{AD09218B-E6C1-4B3B-A395-501EF62A3F8B}" srcOrd="5" destOrd="0" presId="urn:microsoft.com/office/officeart/2005/8/layout/radial5"/>
    <dgm:cxn modelId="{84CB29FA-B375-4670-AB2F-1DCBAB424E44}" type="presParOf" srcId="{AD09218B-E6C1-4B3B-A395-501EF62A3F8B}" destId="{F8255F6A-44A8-463D-9363-5D906C3B773D}" srcOrd="0" destOrd="0" presId="urn:microsoft.com/office/officeart/2005/8/layout/radial5"/>
    <dgm:cxn modelId="{A91C9B1A-87E1-427B-9856-69370EB7A180}" type="presParOf" srcId="{F54E2200-0E01-43A7-88EE-2F2453232599}" destId="{E62B42AC-DE57-4183-9277-8D8C3F82D13E}" srcOrd="6" destOrd="0" presId="urn:microsoft.com/office/officeart/2005/8/layout/radial5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D958BA3-50F8-43B4-83CE-41DD7CFCDF73}" type="doc">
      <dgm:prSet loTypeId="urn:microsoft.com/office/officeart/2005/8/layout/vProcess5" loCatId="process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es-CO"/>
        </a:p>
      </dgm:t>
    </dgm:pt>
    <dgm:pt modelId="{90186397-180F-4210-9ECF-1CA4C9B99028}">
      <dgm:prSet phldrT="[Texto]" custT="1"/>
      <dgm:spPr/>
      <dgm:t>
        <a:bodyPr/>
        <a:lstStyle/>
        <a:p>
          <a:r>
            <a:rPr lang="es-CO" sz="1800" dirty="0" smtClean="0"/>
            <a:t>PROMOTOR</a:t>
          </a:r>
        </a:p>
        <a:p>
          <a:r>
            <a:rPr lang="es-CO" sz="1800" dirty="0" smtClean="0"/>
            <a:t>Identifica Bienes o Servicios / Líneas de RSE</a:t>
          </a:r>
          <a:endParaRPr lang="es-CO" sz="1800" dirty="0"/>
        </a:p>
      </dgm:t>
    </dgm:pt>
    <dgm:pt modelId="{E455C06B-B97C-401B-AEB0-8F0E84C42CB5}" type="parTrans" cxnId="{C14707C8-B783-4181-9600-1DF1C20F579D}">
      <dgm:prSet/>
      <dgm:spPr/>
      <dgm:t>
        <a:bodyPr/>
        <a:lstStyle/>
        <a:p>
          <a:endParaRPr lang="es-CO"/>
        </a:p>
      </dgm:t>
    </dgm:pt>
    <dgm:pt modelId="{EA22357A-DD3C-4D9D-BD06-3CF0211BA78B}" type="sibTrans" cxnId="{C14707C8-B783-4181-9600-1DF1C20F579D}">
      <dgm:prSet/>
      <dgm:spPr/>
      <dgm:t>
        <a:bodyPr/>
        <a:lstStyle/>
        <a:p>
          <a:endParaRPr lang="es-CO"/>
        </a:p>
      </dgm:t>
    </dgm:pt>
    <dgm:pt modelId="{8CA227BB-C202-4666-97DC-70900F613616}">
      <dgm:prSet phldrT="[Texto]" custT="1"/>
      <dgm:spPr/>
      <dgm:t>
        <a:bodyPr/>
        <a:lstStyle/>
        <a:p>
          <a:pPr algn="ctr"/>
          <a:r>
            <a:rPr lang="es-CO" sz="1800" dirty="0" smtClean="0"/>
            <a:t>Encuentra convergencias entre necesidades de la Empresa y las capacidades de la población vulnerable: Pertinencia</a:t>
          </a:r>
          <a:endParaRPr lang="es-CO" sz="1800" dirty="0"/>
        </a:p>
      </dgm:t>
    </dgm:pt>
    <dgm:pt modelId="{2458A05D-6D2B-4FEA-8466-7AB1E1B2A9F7}" type="parTrans" cxnId="{6E4D5E4E-232D-4B71-B5E5-3F7F5AC7CE99}">
      <dgm:prSet/>
      <dgm:spPr/>
      <dgm:t>
        <a:bodyPr/>
        <a:lstStyle/>
        <a:p>
          <a:endParaRPr lang="es-CO"/>
        </a:p>
      </dgm:t>
    </dgm:pt>
    <dgm:pt modelId="{E04B0C39-3F1F-47BB-8FC4-2C7073565560}" type="sibTrans" cxnId="{6E4D5E4E-232D-4B71-B5E5-3F7F5AC7CE99}">
      <dgm:prSet/>
      <dgm:spPr/>
      <dgm:t>
        <a:bodyPr/>
        <a:lstStyle/>
        <a:p>
          <a:endParaRPr lang="es-CO"/>
        </a:p>
      </dgm:t>
    </dgm:pt>
    <dgm:pt modelId="{D1D0C4B5-09E6-4E31-947F-9F6FC7768155}">
      <dgm:prSet phldrT="[Texto]" custT="1"/>
      <dgm:spPr/>
      <dgm:t>
        <a:bodyPr/>
        <a:lstStyle/>
        <a:p>
          <a:r>
            <a:rPr lang="es-CO" sz="1800" dirty="0" smtClean="0"/>
            <a:t>Busca  el mayor grado de articulación eficaz entre la oferta institucional  y la empresarial</a:t>
          </a:r>
          <a:endParaRPr lang="es-CO" sz="1800" dirty="0"/>
        </a:p>
      </dgm:t>
    </dgm:pt>
    <dgm:pt modelId="{9CB0F5BD-5118-4D41-9BFA-A17A73F6D033}" type="parTrans" cxnId="{6FF9C468-AE54-4DD8-B518-EF7C0EA87314}">
      <dgm:prSet/>
      <dgm:spPr/>
      <dgm:t>
        <a:bodyPr/>
        <a:lstStyle/>
        <a:p>
          <a:endParaRPr lang="es-CO"/>
        </a:p>
      </dgm:t>
    </dgm:pt>
    <dgm:pt modelId="{2D8DB8B6-4E86-42BD-80A2-F5138DEC33F6}" type="sibTrans" cxnId="{6FF9C468-AE54-4DD8-B518-EF7C0EA87314}">
      <dgm:prSet/>
      <dgm:spPr/>
      <dgm:t>
        <a:bodyPr/>
        <a:lstStyle/>
        <a:p>
          <a:endParaRPr lang="es-CO"/>
        </a:p>
      </dgm:t>
    </dgm:pt>
    <dgm:pt modelId="{3771FB94-D176-4750-B738-EBFEB3428E10}">
      <dgm:prSet custT="1"/>
      <dgm:spPr/>
      <dgm:t>
        <a:bodyPr/>
        <a:lstStyle/>
        <a:p>
          <a:r>
            <a:rPr lang="es-CO" sz="1800" u="sng" dirty="0" smtClean="0"/>
            <a:t>Genera sostenibilidad</a:t>
          </a:r>
        </a:p>
      </dgm:t>
    </dgm:pt>
    <dgm:pt modelId="{BE37C085-A462-4940-A610-82436E1B8E91}" type="parTrans" cxnId="{DE624F21-E28A-4552-8CCC-109FB7C91866}">
      <dgm:prSet/>
      <dgm:spPr/>
      <dgm:t>
        <a:bodyPr/>
        <a:lstStyle/>
        <a:p>
          <a:endParaRPr lang="es-CO"/>
        </a:p>
      </dgm:t>
    </dgm:pt>
    <dgm:pt modelId="{EF876DF0-F53D-4579-9172-45E96F97D019}" type="sibTrans" cxnId="{DE624F21-E28A-4552-8CCC-109FB7C91866}">
      <dgm:prSet/>
      <dgm:spPr/>
      <dgm:t>
        <a:bodyPr/>
        <a:lstStyle/>
        <a:p>
          <a:endParaRPr lang="es-CO"/>
        </a:p>
      </dgm:t>
    </dgm:pt>
    <dgm:pt modelId="{4E951145-041A-47F5-BF8F-CC229E96E1A5}" type="pres">
      <dgm:prSet presAssocID="{CD958BA3-50F8-43B4-83CE-41DD7CFCDF73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44E023CF-043E-4A8E-96B7-54EE9F6B12A5}" type="pres">
      <dgm:prSet presAssocID="{CD958BA3-50F8-43B4-83CE-41DD7CFCDF73}" presName="dummyMaxCanvas" presStyleCnt="0">
        <dgm:presLayoutVars/>
      </dgm:prSet>
      <dgm:spPr/>
      <dgm:t>
        <a:bodyPr/>
        <a:lstStyle/>
        <a:p>
          <a:endParaRPr lang="es-CO"/>
        </a:p>
      </dgm:t>
    </dgm:pt>
    <dgm:pt modelId="{8AD186D2-61BD-4C61-9BB6-8CC145C4D8BD}" type="pres">
      <dgm:prSet presAssocID="{CD958BA3-50F8-43B4-83CE-41DD7CFCDF73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BB7ED35-5EDD-4F14-A114-8CF1302F433D}" type="pres">
      <dgm:prSet presAssocID="{CD958BA3-50F8-43B4-83CE-41DD7CFCDF73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4259836-4A33-4B35-B1C0-1F3EA4F8555B}" type="pres">
      <dgm:prSet presAssocID="{CD958BA3-50F8-43B4-83CE-41DD7CFCDF73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38769AF-4612-4C22-8421-8ED98C300CDB}" type="pres">
      <dgm:prSet presAssocID="{CD958BA3-50F8-43B4-83CE-41DD7CFCDF73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E9AD810-FFA6-4FB4-B16E-277F274BACAD}" type="pres">
      <dgm:prSet presAssocID="{CD958BA3-50F8-43B4-83CE-41DD7CFCDF73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D3DD841-8CC8-4FC5-9B78-CB3D7DB9EF7D}" type="pres">
      <dgm:prSet presAssocID="{CD958BA3-50F8-43B4-83CE-41DD7CFCDF73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463385A-B6FF-4BC7-8B50-A51D7269323F}" type="pres">
      <dgm:prSet presAssocID="{CD958BA3-50F8-43B4-83CE-41DD7CFCDF73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DE586FE-376C-4E9F-8822-E5D3B636E0E6}" type="pres">
      <dgm:prSet presAssocID="{CD958BA3-50F8-43B4-83CE-41DD7CFCDF73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3D5DD17-3C7E-461C-B511-132435FC02C2}" type="pres">
      <dgm:prSet presAssocID="{CD958BA3-50F8-43B4-83CE-41DD7CFCDF73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B703A10-F258-4987-90AF-F04063011966}" type="pres">
      <dgm:prSet presAssocID="{CD958BA3-50F8-43B4-83CE-41DD7CFCDF73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691D110-13FC-4655-A916-1A1BB70C7CAF}" type="pres">
      <dgm:prSet presAssocID="{CD958BA3-50F8-43B4-83CE-41DD7CFCDF73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A9AD2154-6CE1-4EC3-9F66-B824D165DE99}" type="presOf" srcId="{D1D0C4B5-09E6-4E31-947F-9F6FC7768155}" destId="{64259836-4A33-4B35-B1C0-1F3EA4F8555B}" srcOrd="0" destOrd="0" presId="urn:microsoft.com/office/officeart/2005/8/layout/vProcess5"/>
    <dgm:cxn modelId="{03E577B0-37AE-4F27-84A2-C2BF7F23E431}" type="presOf" srcId="{3771FB94-D176-4750-B738-EBFEB3428E10}" destId="{2691D110-13FC-4655-A916-1A1BB70C7CAF}" srcOrd="1" destOrd="0" presId="urn:microsoft.com/office/officeart/2005/8/layout/vProcess5"/>
    <dgm:cxn modelId="{C1FCD0B4-2667-4F87-B8D9-2A5D7177FD96}" type="presOf" srcId="{E04B0C39-3F1F-47BB-8FC4-2C7073565560}" destId="{DD3DD841-8CC8-4FC5-9B78-CB3D7DB9EF7D}" srcOrd="0" destOrd="0" presId="urn:microsoft.com/office/officeart/2005/8/layout/vProcess5"/>
    <dgm:cxn modelId="{C14707C8-B783-4181-9600-1DF1C20F579D}" srcId="{CD958BA3-50F8-43B4-83CE-41DD7CFCDF73}" destId="{90186397-180F-4210-9ECF-1CA4C9B99028}" srcOrd="0" destOrd="0" parTransId="{E455C06B-B97C-401B-AEB0-8F0E84C42CB5}" sibTransId="{EA22357A-DD3C-4D9D-BD06-3CF0211BA78B}"/>
    <dgm:cxn modelId="{28E42D3A-FF66-4C40-BB7A-8189A30C2D9A}" type="presOf" srcId="{3771FB94-D176-4750-B738-EBFEB3428E10}" destId="{638769AF-4612-4C22-8421-8ED98C300CDB}" srcOrd="0" destOrd="0" presId="urn:microsoft.com/office/officeart/2005/8/layout/vProcess5"/>
    <dgm:cxn modelId="{59EE6D3B-9286-4A74-BB3E-DDFCCBAC428A}" type="presOf" srcId="{2D8DB8B6-4E86-42BD-80A2-F5138DEC33F6}" destId="{4463385A-B6FF-4BC7-8B50-A51D7269323F}" srcOrd="0" destOrd="0" presId="urn:microsoft.com/office/officeart/2005/8/layout/vProcess5"/>
    <dgm:cxn modelId="{E719D8DF-AFD0-4E60-9603-483CFC3F44EF}" type="presOf" srcId="{90186397-180F-4210-9ECF-1CA4C9B99028}" destId="{8AD186D2-61BD-4C61-9BB6-8CC145C4D8BD}" srcOrd="0" destOrd="0" presId="urn:microsoft.com/office/officeart/2005/8/layout/vProcess5"/>
    <dgm:cxn modelId="{2A826C1C-38E8-4FF6-8262-605C99A43BFE}" type="presOf" srcId="{EA22357A-DD3C-4D9D-BD06-3CF0211BA78B}" destId="{1E9AD810-FFA6-4FB4-B16E-277F274BACAD}" srcOrd="0" destOrd="0" presId="urn:microsoft.com/office/officeart/2005/8/layout/vProcess5"/>
    <dgm:cxn modelId="{9777D06B-7391-414B-BD6C-F2DE423E8B75}" type="presOf" srcId="{8CA227BB-C202-4666-97DC-70900F613616}" destId="{5BB7ED35-5EDD-4F14-A114-8CF1302F433D}" srcOrd="0" destOrd="0" presId="urn:microsoft.com/office/officeart/2005/8/layout/vProcess5"/>
    <dgm:cxn modelId="{D27F9870-D73F-4C3B-A2DD-7E93237F5E66}" type="presOf" srcId="{D1D0C4B5-09E6-4E31-947F-9F6FC7768155}" destId="{CB703A10-F258-4987-90AF-F04063011966}" srcOrd="1" destOrd="0" presId="urn:microsoft.com/office/officeart/2005/8/layout/vProcess5"/>
    <dgm:cxn modelId="{6E4D5E4E-232D-4B71-B5E5-3F7F5AC7CE99}" srcId="{CD958BA3-50F8-43B4-83CE-41DD7CFCDF73}" destId="{8CA227BB-C202-4666-97DC-70900F613616}" srcOrd="1" destOrd="0" parTransId="{2458A05D-6D2B-4FEA-8466-7AB1E1B2A9F7}" sibTransId="{E04B0C39-3F1F-47BB-8FC4-2C7073565560}"/>
    <dgm:cxn modelId="{35FDE8B2-9A8D-4A6A-A29F-8CBFD2A80AA9}" type="presOf" srcId="{CD958BA3-50F8-43B4-83CE-41DD7CFCDF73}" destId="{4E951145-041A-47F5-BF8F-CC229E96E1A5}" srcOrd="0" destOrd="0" presId="urn:microsoft.com/office/officeart/2005/8/layout/vProcess5"/>
    <dgm:cxn modelId="{EB2ADA11-644B-403E-8E52-166FCA90AE22}" type="presOf" srcId="{90186397-180F-4210-9ECF-1CA4C9B99028}" destId="{1DE586FE-376C-4E9F-8822-E5D3B636E0E6}" srcOrd="1" destOrd="0" presId="urn:microsoft.com/office/officeart/2005/8/layout/vProcess5"/>
    <dgm:cxn modelId="{DE624F21-E28A-4552-8CCC-109FB7C91866}" srcId="{CD958BA3-50F8-43B4-83CE-41DD7CFCDF73}" destId="{3771FB94-D176-4750-B738-EBFEB3428E10}" srcOrd="3" destOrd="0" parTransId="{BE37C085-A462-4940-A610-82436E1B8E91}" sibTransId="{EF876DF0-F53D-4579-9172-45E96F97D019}"/>
    <dgm:cxn modelId="{AEE45F47-5139-4922-B9C6-845AB8839263}" type="presOf" srcId="{8CA227BB-C202-4666-97DC-70900F613616}" destId="{D3D5DD17-3C7E-461C-B511-132435FC02C2}" srcOrd="1" destOrd="0" presId="urn:microsoft.com/office/officeart/2005/8/layout/vProcess5"/>
    <dgm:cxn modelId="{6FF9C468-AE54-4DD8-B518-EF7C0EA87314}" srcId="{CD958BA3-50F8-43B4-83CE-41DD7CFCDF73}" destId="{D1D0C4B5-09E6-4E31-947F-9F6FC7768155}" srcOrd="2" destOrd="0" parTransId="{9CB0F5BD-5118-4D41-9BFA-A17A73F6D033}" sibTransId="{2D8DB8B6-4E86-42BD-80A2-F5138DEC33F6}"/>
    <dgm:cxn modelId="{C10D14ED-82D5-49B3-936C-5994F67ECCF8}" type="presParOf" srcId="{4E951145-041A-47F5-BF8F-CC229E96E1A5}" destId="{44E023CF-043E-4A8E-96B7-54EE9F6B12A5}" srcOrd="0" destOrd="0" presId="urn:microsoft.com/office/officeart/2005/8/layout/vProcess5"/>
    <dgm:cxn modelId="{5EEE8B16-CF69-4F86-B5D1-1C6E88EE4E5F}" type="presParOf" srcId="{4E951145-041A-47F5-BF8F-CC229E96E1A5}" destId="{8AD186D2-61BD-4C61-9BB6-8CC145C4D8BD}" srcOrd="1" destOrd="0" presId="urn:microsoft.com/office/officeart/2005/8/layout/vProcess5"/>
    <dgm:cxn modelId="{2E9FD842-7AA4-48E8-9978-24446F2C7C46}" type="presParOf" srcId="{4E951145-041A-47F5-BF8F-CC229E96E1A5}" destId="{5BB7ED35-5EDD-4F14-A114-8CF1302F433D}" srcOrd="2" destOrd="0" presId="urn:microsoft.com/office/officeart/2005/8/layout/vProcess5"/>
    <dgm:cxn modelId="{93E6C715-DEEE-4354-95C3-FC051F348FC6}" type="presParOf" srcId="{4E951145-041A-47F5-BF8F-CC229E96E1A5}" destId="{64259836-4A33-4B35-B1C0-1F3EA4F8555B}" srcOrd="3" destOrd="0" presId="urn:microsoft.com/office/officeart/2005/8/layout/vProcess5"/>
    <dgm:cxn modelId="{9B2738D9-34B0-4608-AF45-52F0968CCB25}" type="presParOf" srcId="{4E951145-041A-47F5-BF8F-CC229E96E1A5}" destId="{638769AF-4612-4C22-8421-8ED98C300CDB}" srcOrd="4" destOrd="0" presId="urn:microsoft.com/office/officeart/2005/8/layout/vProcess5"/>
    <dgm:cxn modelId="{EB2FA615-1A80-4A40-AA7C-6F2AFEEC580B}" type="presParOf" srcId="{4E951145-041A-47F5-BF8F-CC229E96E1A5}" destId="{1E9AD810-FFA6-4FB4-B16E-277F274BACAD}" srcOrd="5" destOrd="0" presId="urn:microsoft.com/office/officeart/2005/8/layout/vProcess5"/>
    <dgm:cxn modelId="{D3F93B8B-44E6-40D4-B405-7CFB936F5417}" type="presParOf" srcId="{4E951145-041A-47F5-BF8F-CC229E96E1A5}" destId="{DD3DD841-8CC8-4FC5-9B78-CB3D7DB9EF7D}" srcOrd="6" destOrd="0" presId="urn:microsoft.com/office/officeart/2005/8/layout/vProcess5"/>
    <dgm:cxn modelId="{46B4EE5F-011A-4AC0-A27D-ABF8A5109C6B}" type="presParOf" srcId="{4E951145-041A-47F5-BF8F-CC229E96E1A5}" destId="{4463385A-B6FF-4BC7-8B50-A51D7269323F}" srcOrd="7" destOrd="0" presId="urn:microsoft.com/office/officeart/2005/8/layout/vProcess5"/>
    <dgm:cxn modelId="{DEF3B9B5-4A51-4F96-9C07-91F2F72D0222}" type="presParOf" srcId="{4E951145-041A-47F5-BF8F-CC229E96E1A5}" destId="{1DE586FE-376C-4E9F-8822-E5D3B636E0E6}" srcOrd="8" destOrd="0" presId="urn:microsoft.com/office/officeart/2005/8/layout/vProcess5"/>
    <dgm:cxn modelId="{DD3533EA-1B2C-4B71-9079-0849186C31D2}" type="presParOf" srcId="{4E951145-041A-47F5-BF8F-CC229E96E1A5}" destId="{D3D5DD17-3C7E-461C-B511-132435FC02C2}" srcOrd="9" destOrd="0" presId="urn:microsoft.com/office/officeart/2005/8/layout/vProcess5"/>
    <dgm:cxn modelId="{9024D551-E8EF-4176-AFD9-FE99360AC1D6}" type="presParOf" srcId="{4E951145-041A-47F5-BF8F-CC229E96E1A5}" destId="{CB703A10-F258-4987-90AF-F04063011966}" srcOrd="10" destOrd="0" presId="urn:microsoft.com/office/officeart/2005/8/layout/vProcess5"/>
    <dgm:cxn modelId="{D3437C36-DD9A-421F-BC2D-97DD48FAA906}" type="presParOf" srcId="{4E951145-041A-47F5-BF8F-CC229E96E1A5}" destId="{2691D110-13FC-4655-A916-1A1BB70C7CAF}" srcOrd="11" destOrd="0" presId="urn:microsoft.com/office/officeart/2005/8/layout/vProcess5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9602406-5F10-4B9D-8210-B9402B63457B}" type="doc">
      <dgm:prSet loTypeId="urn:microsoft.com/office/officeart/2005/8/layout/list1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s-CO"/>
        </a:p>
      </dgm:t>
    </dgm:pt>
    <dgm:pt modelId="{F6918451-3187-4D27-BDE9-6DB8B6FD3F2D}">
      <dgm:prSet phldrT="[Texto]" custT="1"/>
      <dgm:spPr/>
      <dgm:t>
        <a:bodyPr/>
        <a:lstStyle/>
        <a:p>
          <a:r>
            <a:rPr lang="es-CO" sz="2200" dirty="0" smtClean="0"/>
            <a:t>Existe un grupo de iniciativas que no solicitan apoyo financiero. La empresa asume los costos.</a:t>
          </a:r>
        </a:p>
        <a:p>
          <a:r>
            <a:rPr lang="es-CO" sz="2200" dirty="0" smtClean="0"/>
            <a:t>El proyecto aporta a la iniciativa:</a:t>
          </a:r>
          <a:endParaRPr lang="es-CO" sz="2200" dirty="0"/>
        </a:p>
      </dgm:t>
    </dgm:pt>
    <dgm:pt modelId="{20F5B78C-4B69-40A4-ACA6-4918C7727A9C}" type="parTrans" cxnId="{9FB26B34-3477-4AB6-85FD-97EEB87AF8BA}">
      <dgm:prSet/>
      <dgm:spPr/>
      <dgm:t>
        <a:bodyPr/>
        <a:lstStyle/>
        <a:p>
          <a:endParaRPr lang="es-CO"/>
        </a:p>
      </dgm:t>
    </dgm:pt>
    <dgm:pt modelId="{BD6A751F-F447-4935-BE56-BB8F79AD5097}" type="sibTrans" cxnId="{9FB26B34-3477-4AB6-85FD-97EEB87AF8BA}">
      <dgm:prSet/>
      <dgm:spPr/>
      <dgm:t>
        <a:bodyPr/>
        <a:lstStyle/>
        <a:p>
          <a:endParaRPr lang="es-CO"/>
        </a:p>
      </dgm:t>
    </dgm:pt>
    <dgm:pt modelId="{9B1AC9B7-A8D3-4EC5-BAD9-C3C657644E0E}">
      <dgm:prSet phldrT="[Texto]" custT="1"/>
      <dgm:spPr/>
      <dgm:t>
        <a:bodyPr/>
        <a:lstStyle/>
        <a:p>
          <a:r>
            <a:rPr lang="es-CO" sz="2000" dirty="0" smtClean="0"/>
            <a:t>Capacitación en temas de </a:t>
          </a:r>
          <a:r>
            <a:rPr lang="es-CO" sz="2000" dirty="0" err="1" smtClean="0"/>
            <a:t>asociatividad</a:t>
          </a:r>
          <a:endParaRPr lang="es-CO" sz="2000" dirty="0"/>
        </a:p>
      </dgm:t>
    </dgm:pt>
    <dgm:pt modelId="{AE5A7113-F99C-419E-9E65-BD32E58804B5}" type="parTrans" cxnId="{A6A8D368-EA0A-4833-9226-01A6C223E4FD}">
      <dgm:prSet/>
      <dgm:spPr/>
      <dgm:t>
        <a:bodyPr/>
        <a:lstStyle/>
        <a:p>
          <a:endParaRPr lang="es-CO"/>
        </a:p>
      </dgm:t>
    </dgm:pt>
    <dgm:pt modelId="{A802FB35-9A1B-439B-A8A2-895D69B1EB75}" type="sibTrans" cxnId="{A6A8D368-EA0A-4833-9226-01A6C223E4FD}">
      <dgm:prSet/>
      <dgm:spPr/>
      <dgm:t>
        <a:bodyPr/>
        <a:lstStyle/>
        <a:p>
          <a:endParaRPr lang="es-CO"/>
        </a:p>
      </dgm:t>
    </dgm:pt>
    <dgm:pt modelId="{F6FA9FB2-2DF0-46CB-94CF-D0CB1F83F5AB}">
      <dgm:prSet custT="1"/>
      <dgm:spPr/>
      <dgm:t>
        <a:bodyPr/>
        <a:lstStyle/>
        <a:p>
          <a:r>
            <a:rPr lang="es-CO" sz="2000" dirty="0" smtClean="0"/>
            <a:t>Encadenamientos productivos</a:t>
          </a:r>
        </a:p>
      </dgm:t>
    </dgm:pt>
    <dgm:pt modelId="{00B593FA-3E33-4657-BE7A-68F14847572F}" type="parTrans" cxnId="{9B952AC8-7278-4545-8965-310BC70A55E9}">
      <dgm:prSet/>
      <dgm:spPr/>
      <dgm:t>
        <a:bodyPr/>
        <a:lstStyle/>
        <a:p>
          <a:endParaRPr lang="es-CO"/>
        </a:p>
      </dgm:t>
    </dgm:pt>
    <dgm:pt modelId="{E93BB96D-BD3F-43DD-BE92-912A70FA88EA}" type="sibTrans" cxnId="{9B952AC8-7278-4545-8965-310BC70A55E9}">
      <dgm:prSet/>
      <dgm:spPr/>
      <dgm:t>
        <a:bodyPr/>
        <a:lstStyle/>
        <a:p>
          <a:endParaRPr lang="es-CO"/>
        </a:p>
      </dgm:t>
    </dgm:pt>
    <dgm:pt modelId="{405C9ADC-3316-40FA-9407-A030EBDFF26D}">
      <dgm:prSet custT="1"/>
      <dgm:spPr/>
      <dgm:t>
        <a:bodyPr/>
        <a:lstStyle/>
        <a:p>
          <a:r>
            <a:rPr lang="es-CO" sz="2000" dirty="0" smtClean="0"/>
            <a:t>Trabajos colectivos</a:t>
          </a:r>
        </a:p>
      </dgm:t>
    </dgm:pt>
    <dgm:pt modelId="{280FE1D0-B71B-4FBA-AD5A-C996E7A34CB2}" type="parTrans" cxnId="{25B21C45-7545-4665-94EA-DF4FF9062120}">
      <dgm:prSet/>
      <dgm:spPr/>
      <dgm:t>
        <a:bodyPr/>
        <a:lstStyle/>
        <a:p>
          <a:endParaRPr lang="es-CO"/>
        </a:p>
      </dgm:t>
    </dgm:pt>
    <dgm:pt modelId="{D659914E-6E17-46BB-9D57-4820D0D67922}" type="sibTrans" cxnId="{25B21C45-7545-4665-94EA-DF4FF9062120}">
      <dgm:prSet/>
      <dgm:spPr/>
      <dgm:t>
        <a:bodyPr/>
        <a:lstStyle/>
        <a:p>
          <a:endParaRPr lang="es-CO"/>
        </a:p>
      </dgm:t>
    </dgm:pt>
    <dgm:pt modelId="{D587B4B0-3FB8-422B-9722-FC1F44A0C3E6}">
      <dgm:prSet custT="1"/>
      <dgm:spPr/>
      <dgm:t>
        <a:bodyPr/>
        <a:lstStyle/>
        <a:p>
          <a:r>
            <a:rPr lang="es-CO" sz="2000" dirty="0" smtClean="0"/>
            <a:t>Seguimiento y </a:t>
          </a:r>
          <a:r>
            <a:rPr lang="es-CO" sz="2000" dirty="0" err="1" smtClean="0"/>
            <a:t>planifición</a:t>
          </a:r>
          <a:r>
            <a:rPr lang="es-CO" sz="2000" dirty="0" smtClean="0"/>
            <a:t> técnica</a:t>
          </a:r>
        </a:p>
      </dgm:t>
    </dgm:pt>
    <dgm:pt modelId="{D80A60E1-4D15-4FB0-A7C7-A20BE8EB635D}" type="parTrans" cxnId="{CD097495-11CC-43FB-B1BC-3622DA8EFDCB}">
      <dgm:prSet/>
      <dgm:spPr/>
      <dgm:t>
        <a:bodyPr/>
        <a:lstStyle/>
        <a:p>
          <a:endParaRPr lang="es-CO"/>
        </a:p>
      </dgm:t>
    </dgm:pt>
    <dgm:pt modelId="{187C8D4C-F350-4D54-AA23-0C6833C1C022}" type="sibTrans" cxnId="{CD097495-11CC-43FB-B1BC-3622DA8EFDCB}">
      <dgm:prSet/>
      <dgm:spPr/>
      <dgm:t>
        <a:bodyPr/>
        <a:lstStyle/>
        <a:p>
          <a:endParaRPr lang="es-CO"/>
        </a:p>
      </dgm:t>
    </dgm:pt>
    <dgm:pt modelId="{2CA35C1E-1AE9-4A2C-9789-CDFE99FF667E}" type="pres">
      <dgm:prSet presAssocID="{79602406-5F10-4B9D-8210-B9402B63457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0AE89DAD-C11C-4E4B-87F8-0575DD8F28C2}" type="pres">
      <dgm:prSet presAssocID="{F6918451-3187-4D27-BDE9-6DB8B6FD3F2D}" presName="parentLin" presStyleCnt="0"/>
      <dgm:spPr/>
    </dgm:pt>
    <dgm:pt modelId="{0B2422A0-82D5-43AE-937D-1FFF0762C1F7}" type="pres">
      <dgm:prSet presAssocID="{F6918451-3187-4D27-BDE9-6DB8B6FD3F2D}" presName="parentLeftMargin" presStyleLbl="node1" presStyleIdx="0" presStyleCnt="1"/>
      <dgm:spPr/>
      <dgm:t>
        <a:bodyPr/>
        <a:lstStyle/>
        <a:p>
          <a:endParaRPr lang="es-CO"/>
        </a:p>
      </dgm:t>
    </dgm:pt>
    <dgm:pt modelId="{FA579E27-03FA-477F-8140-DD02C3B5AC99}" type="pres">
      <dgm:prSet presAssocID="{F6918451-3187-4D27-BDE9-6DB8B6FD3F2D}" presName="parentText" presStyleLbl="node1" presStyleIdx="0" presStyleCnt="1" custScaleX="122091" custScaleY="73085" custLinFactNeighborX="15969" custLinFactNeighborY="-4333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00296B0-8403-42A9-B242-48A2A9DB3AD2}" type="pres">
      <dgm:prSet presAssocID="{F6918451-3187-4D27-BDE9-6DB8B6FD3F2D}" presName="negativeSpace" presStyleCnt="0"/>
      <dgm:spPr/>
    </dgm:pt>
    <dgm:pt modelId="{53F35A48-ED3A-4B06-89CD-6DE22F0343D7}" type="pres">
      <dgm:prSet presAssocID="{F6918451-3187-4D27-BDE9-6DB8B6FD3F2D}" presName="childText" presStyleLbl="conFgAcc1" presStyleIdx="0" presStyleCnt="1" custLinFactNeighborX="-1942" custLinFactNeighborY="3573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F6B8DDC1-0841-47DC-B127-F29FBF92B72A}" type="presOf" srcId="{F6918451-3187-4D27-BDE9-6DB8B6FD3F2D}" destId="{FA579E27-03FA-477F-8140-DD02C3B5AC99}" srcOrd="1" destOrd="0" presId="urn:microsoft.com/office/officeart/2005/8/layout/list1"/>
    <dgm:cxn modelId="{7FBC4257-9BA0-48AE-B40E-18E1BA76D0D5}" type="presOf" srcId="{F6FA9FB2-2DF0-46CB-94CF-D0CB1F83F5AB}" destId="{53F35A48-ED3A-4B06-89CD-6DE22F0343D7}" srcOrd="0" destOrd="1" presId="urn:microsoft.com/office/officeart/2005/8/layout/list1"/>
    <dgm:cxn modelId="{39D4F65F-5EF0-433C-8FD0-BA7804001D07}" type="presOf" srcId="{79602406-5F10-4B9D-8210-B9402B63457B}" destId="{2CA35C1E-1AE9-4A2C-9789-CDFE99FF667E}" srcOrd="0" destOrd="0" presId="urn:microsoft.com/office/officeart/2005/8/layout/list1"/>
    <dgm:cxn modelId="{A6CB20B5-98BF-49E3-84EA-A50514009F61}" type="presOf" srcId="{D587B4B0-3FB8-422B-9722-FC1F44A0C3E6}" destId="{53F35A48-ED3A-4B06-89CD-6DE22F0343D7}" srcOrd="0" destOrd="3" presId="urn:microsoft.com/office/officeart/2005/8/layout/list1"/>
    <dgm:cxn modelId="{81D94EB5-4F9B-40F6-B598-D167CCB4D21A}" type="presOf" srcId="{9B1AC9B7-A8D3-4EC5-BAD9-C3C657644E0E}" destId="{53F35A48-ED3A-4B06-89CD-6DE22F0343D7}" srcOrd="0" destOrd="0" presId="urn:microsoft.com/office/officeart/2005/8/layout/list1"/>
    <dgm:cxn modelId="{9B952AC8-7278-4545-8965-310BC70A55E9}" srcId="{F6918451-3187-4D27-BDE9-6DB8B6FD3F2D}" destId="{F6FA9FB2-2DF0-46CB-94CF-D0CB1F83F5AB}" srcOrd="1" destOrd="0" parTransId="{00B593FA-3E33-4657-BE7A-68F14847572F}" sibTransId="{E93BB96D-BD3F-43DD-BE92-912A70FA88EA}"/>
    <dgm:cxn modelId="{9D84AA64-B49E-44C9-9FB1-FE8B9C24D3E7}" type="presOf" srcId="{F6918451-3187-4D27-BDE9-6DB8B6FD3F2D}" destId="{0B2422A0-82D5-43AE-937D-1FFF0762C1F7}" srcOrd="0" destOrd="0" presId="urn:microsoft.com/office/officeart/2005/8/layout/list1"/>
    <dgm:cxn modelId="{9FB26B34-3477-4AB6-85FD-97EEB87AF8BA}" srcId="{79602406-5F10-4B9D-8210-B9402B63457B}" destId="{F6918451-3187-4D27-BDE9-6DB8B6FD3F2D}" srcOrd="0" destOrd="0" parTransId="{20F5B78C-4B69-40A4-ACA6-4918C7727A9C}" sibTransId="{BD6A751F-F447-4935-BE56-BB8F79AD5097}"/>
    <dgm:cxn modelId="{A6A8D368-EA0A-4833-9226-01A6C223E4FD}" srcId="{F6918451-3187-4D27-BDE9-6DB8B6FD3F2D}" destId="{9B1AC9B7-A8D3-4EC5-BAD9-C3C657644E0E}" srcOrd="0" destOrd="0" parTransId="{AE5A7113-F99C-419E-9E65-BD32E58804B5}" sibTransId="{A802FB35-9A1B-439B-A8A2-895D69B1EB75}"/>
    <dgm:cxn modelId="{25B21C45-7545-4665-94EA-DF4FF9062120}" srcId="{F6918451-3187-4D27-BDE9-6DB8B6FD3F2D}" destId="{405C9ADC-3316-40FA-9407-A030EBDFF26D}" srcOrd="2" destOrd="0" parTransId="{280FE1D0-B71B-4FBA-AD5A-C996E7A34CB2}" sibTransId="{D659914E-6E17-46BB-9D57-4820D0D67922}"/>
    <dgm:cxn modelId="{91E15FBA-DE57-44BA-8CB2-02717052202C}" type="presOf" srcId="{405C9ADC-3316-40FA-9407-A030EBDFF26D}" destId="{53F35A48-ED3A-4B06-89CD-6DE22F0343D7}" srcOrd="0" destOrd="2" presId="urn:microsoft.com/office/officeart/2005/8/layout/list1"/>
    <dgm:cxn modelId="{CD097495-11CC-43FB-B1BC-3622DA8EFDCB}" srcId="{F6918451-3187-4D27-BDE9-6DB8B6FD3F2D}" destId="{D587B4B0-3FB8-422B-9722-FC1F44A0C3E6}" srcOrd="3" destOrd="0" parTransId="{D80A60E1-4D15-4FB0-A7C7-A20BE8EB635D}" sibTransId="{187C8D4C-F350-4D54-AA23-0C6833C1C022}"/>
    <dgm:cxn modelId="{62ED8541-ACCE-4AB6-875E-F8DF6C250937}" type="presParOf" srcId="{2CA35C1E-1AE9-4A2C-9789-CDFE99FF667E}" destId="{0AE89DAD-C11C-4E4B-87F8-0575DD8F28C2}" srcOrd="0" destOrd="0" presId="urn:microsoft.com/office/officeart/2005/8/layout/list1"/>
    <dgm:cxn modelId="{B53AABA3-36C6-4588-A7FD-0332DE132ED8}" type="presParOf" srcId="{0AE89DAD-C11C-4E4B-87F8-0575DD8F28C2}" destId="{0B2422A0-82D5-43AE-937D-1FFF0762C1F7}" srcOrd="0" destOrd="0" presId="urn:microsoft.com/office/officeart/2005/8/layout/list1"/>
    <dgm:cxn modelId="{2E98AC63-48D6-407D-8153-9EC16B3725D3}" type="presParOf" srcId="{0AE89DAD-C11C-4E4B-87F8-0575DD8F28C2}" destId="{FA579E27-03FA-477F-8140-DD02C3B5AC99}" srcOrd="1" destOrd="0" presId="urn:microsoft.com/office/officeart/2005/8/layout/list1"/>
    <dgm:cxn modelId="{C6300430-736A-4E05-BD4F-123C4240A9DF}" type="presParOf" srcId="{2CA35C1E-1AE9-4A2C-9789-CDFE99FF667E}" destId="{600296B0-8403-42A9-B242-48A2A9DB3AD2}" srcOrd="1" destOrd="0" presId="urn:microsoft.com/office/officeart/2005/8/layout/list1"/>
    <dgm:cxn modelId="{48CC19F9-8E5E-4DAC-97CE-E5F50A202F3A}" type="presParOf" srcId="{2CA35C1E-1AE9-4A2C-9789-CDFE99FF667E}" destId="{53F35A48-ED3A-4B06-89CD-6DE22F0343D7}" srcOrd="2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1804F6C-B2D7-4E1C-A52D-D1A5FF2C1D68}" type="datetimeFigureOut">
              <a:rPr lang="es-CO"/>
              <a:pPr>
                <a:defRPr/>
              </a:pPr>
              <a:t>02/07/2009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O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CO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D8C27F2-759E-46AF-9419-5F656E44C40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256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636DBC2-85D5-468A-A79A-C72B9DB252CB}" type="slidenum">
              <a:rPr lang="es-CO" smtClean="0"/>
              <a:pPr>
                <a:defRPr/>
              </a:pPr>
              <a:t>1</a:t>
            </a:fld>
            <a:endParaRPr 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  <p:sp>
        <p:nvSpPr>
          <p:cNvPr id="348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E53A186-5F14-493B-BD10-504F5DF80A53}" type="slidenum">
              <a:rPr lang="es-CO" smtClean="0"/>
              <a:pPr>
                <a:defRPr/>
              </a:pPr>
              <a:t>10</a:t>
            </a:fld>
            <a:endParaRPr lang="es-C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358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05773EA9-892B-40DF-ABA6-6D1293800413}" type="slidenum">
              <a:rPr lang="es-CO" smtClean="0"/>
              <a:pPr>
                <a:defRPr/>
              </a:pPr>
              <a:t>11</a:t>
            </a:fld>
            <a:endParaRPr lang="es-CO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368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3C72B14-9E75-4D01-A9CC-5F6DEA75B90B}" type="slidenum">
              <a:rPr lang="es-CO" smtClean="0"/>
              <a:pPr>
                <a:defRPr/>
              </a:pPr>
              <a:t>12</a:t>
            </a:fld>
            <a:endParaRPr lang="es-CO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378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4768484-1D60-4091-ADD0-25E928C25325}" type="slidenum">
              <a:rPr lang="es-CO" smtClean="0"/>
              <a:pPr>
                <a:defRPr/>
              </a:pPr>
              <a:t>13</a:t>
            </a:fld>
            <a:endParaRPr lang="es-CO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4580C713-2825-4D11-A465-83E4294A41AA}" type="slidenum">
              <a:rPr lang="es-ES" smtClean="0"/>
              <a:pPr>
                <a:defRPr/>
              </a:pPr>
              <a:t>14</a:t>
            </a:fld>
            <a:endParaRPr lang="es-E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CO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74EE6D09-02D1-4923-B8D8-B10001AC3AE4}" type="slidenum">
              <a:rPr lang="es-ES" smtClean="0"/>
              <a:pPr>
                <a:defRPr/>
              </a:pPr>
              <a:t>15</a:t>
            </a:fld>
            <a:endParaRPr lang="es-E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CO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CO" smtClean="0"/>
          </a:p>
        </p:txBody>
      </p:sp>
      <p:sp>
        <p:nvSpPr>
          <p:cNvPr id="409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5650B07C-A29C-4A8E-A49D-EEA5EF067018}" type="slidenum">
              <a:rPr lang="es-CO" smtClean="0"/>
              <a:pPr>
                <a:defRPr/>
              </a:pPr>
              <a:t>16</a:t>
            </a:fld>
            <a:endParaRPr lang="es-CO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CO" smtClean="0"/>
          </a:p>
        </p:txBody>
      </p:sp>
      <p:sp>
        <p:nvSpPr>
          <p:cNvPr id="419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0841A01F-E407-4DB1-B9A3-5FEF75CFC29C}" type="slidenum">
              <a:rPr lang="es-CO" smtClean="0"/>
              <a:pPr>
                <a:defRPr/>
              </a:pPr>
              <a:t>17</a:t>
            </a:fld>
            <a:endParaRPr lang="es-CO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430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46F107B2-D2E6-44A9-87EA-BAB709A30102}" type="slidenum">
              <a:rPr lang="es-CO" smtClean="0"/>
              <a:pPr>
                <a:defRPr/>
              </a:pPr>
              <a:t>18</a:t>
            </a:fld>
            <a:endParaRPr lang="es-CO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4403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C405F9E-3517-4BBB-B8B0-9416446702DB}" type="slidenum">
              <a:rPr lang="es-CO" smtClean="0"/>
              <a:pPr>
                <a:defRPr/>
              </a:pPr>
              <a:t>19</a:t>
            </a:fld>
            <a:endParaRPr 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266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ADC9FE7-DB28-4850-89C8-A3E6054D46D7}" type="slidenum">
              <a:rPr lang="es-CO" smtClean="0"/>
              <a:pPr>
                <a:defRPr/>
              </a:pPr>
              <a:t>2</a:t>
            </a:fld>
            <a:endParaRPr lang="es-CO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450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1C30BB2C-38C6-44F2-BF27-C45B73A1879A}" type="slidenum">
              <a:rPr lang="es-CO" smtClean="0"/>
              <a:pPr>
                <a:defRPr/>
              </a:pPr>
              <a:t>20</a:t>
            </a:fld>
            <a:endParaRPr lang="es-CO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4608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63D1732-6E1A-4F62-AABE-641F38ECED6E}" type="slidenum">
              <a:rPr lang="es-CO" smtClean="0"/>
              <a:pPr>
                <a:defRPr/>
              </a:pPr>
              <a:t>21</a:t>
            </a:fld>
            <a:endParaRPr 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  <p:sp>
        <p:nvSpPr>
          <p:cNvPr id="2765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7F9FB6EF-AD9E-4238-8E18-9CC25117D896}" type="slidenum">
              <a:rPr lang="es-CO" smtClean="0"/>
              <a:pPr>
                <a:defRPr/>
              </a:pPr>
              <a:t>3</a:t>
            </a:fld>
            <a:endParaRPr 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  <p:sp>
        <p:nvSpPr>
          <p:cNvPr id="286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DECBD14-F12A-45AB-B960-37FF4E12903F}" type="slidenum">
              <a:rPr lang="es-CO" smtClean="0"/>
              <a:pPr>
                <a:defRPr/>
              </a:pPr>
              <a:t>4</a:t>
            </a:fld>
            <a:endParaRPr 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  <p:sp>
        <p:nvSpPr>
          <p:cNvPr id="297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D4EC0BE9-2BD6-468F-A2EE-7EA00A4FA941}" type="slidenum">
              <a:rPr lang="es-CO" smtClean="0"/>
              <a:pPr>
                <a:defRPr/>
              </a:pPr>
              <a:t>5</a:t>
            </a:fld>
            <a:endParaRPr 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  <p:sp>
        <p:nvSpPr>
          <p:cNvPr id="307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A83B3E08-7E03-4AE3-8D45-3D004E766689}" type="slidenum">
              <a:rPr lang="es-CO" smtClean="0"/>
              <a:pPr>
                <a:defRPr/>
              </a:pPr>
              <a:t>6</a:t>
            </a:fld>
            <a:endParaRPr 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317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49DCFD01-2A86-464D-8C0F-56806A7B2987}" type="slidenum">
              <a:rPr lang="es-CO" smtClean="0"/>
              <a:pPr>
                <a:defRPr/>
              </a:pPr>
              <a:t>7</a:t>
            </a:fld>
            <a:endParaRPr 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  <p:sp>
        <p:nvSpPr>
          <p:cNvPr id="3277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4CA8ED8-CE1E-4D83-89EC-95A82FC24A5B}" type="slidenum">
              <a:rPr lang="es-CO" smtClean="0"/>
              <a:pPr>
                <a:defRPr/>
              </a:pPr>
              <a:t>8</a:t>
            </a:fld>
            <a:endParaRPr 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337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982DF2C-4F0F-4D96-87BF-457FF4F83D8C}" type="slidenum">
              <a:rPr lang="es-CO" smtClean="0"/>
              <a:pPr>
                <a:defRPr/>
              </a:pPr>
              <a:t>9</a:t>
            </a:fld>
            <a:endParaRPr 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CD492-15EF-4165-BFF2-88DEE1ACF04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FEB00-FA4C-42C5-81DE-61E7C7691F7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E54E62-1879-4D01-9D4C-395C7EBAE4A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85E5C-45AB-4691-A397-00059272737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59F99-B706-44E7-A046-25B42BC5A2A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651BF-8B10-446D-B88A-4EC5AD63A6A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23453-72F7-4410-82D3-EAFB6D363C0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F36BF-8E6E-45F4-9539-EDA373765BB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681B3-2E33-4CEB-BDFD-D077B34ABF4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FCEB9-4211-4E7A-9878-CC668C8DDC8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3A483-2D69-43BA-9DC4-0F51F869BD3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BC767-3AD8-4707-8244-2B3F95E2DCB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F66BD-4C58-448F-986C-A9EDC5A50FE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D3B92-407F-4E37-8520-2AAADD78DB1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AF569-419F-49E3-8B98-802421C684E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7653A-4B2E-46CB-A661-1415C03B082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9F02C-EF12-48C3-B33D-EA530AA46C0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50855-945E-4E7D-8193-4F39B11F8A6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2D9CC-E816-4A19-AC3F-F6A985CE60B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98C76-44F1-43FF-B563-1A8500EF7EF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77162-AFA2-4CE9-BEAD-2DE92D30ACC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DA6A3F-2F90-4752-9ECE-6EA55CED758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118BFBDA-F4D3-4E3E-831E-3D746B3BB5C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	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2DF6C333-9AF8-48D7-925F-9C88128E213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9"/>
          <p:cNvSpPr>
            <a:spLocks noChangeAspect="1" noChangeArrowheads="1" noTextEdit="1"/>
          </p:cNvSpPr>
          <p:nvPr/>
        </p:nvSpPr>
        <p:spPr bwMode="auto">
          <a:xfrm>
            <a:off x="457200" y="685800"/>
            <a:ext cx="3429000" cy="14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O"/>
          </a:p>
        </p:txBody>
      </p:sp>
      <p:pic>
        <p:nvPicPr>
          <p:cNvPr id="3075" name="Picture 4" descr="C:\Users\egarzon\AppData\Local\Microsoft\Windows\Temporary Internet Files\Content.Outlook\H377RRT3\ole2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914400"/>
            <a:ext cx="2813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AutoShape 4"/>
          <p:cNvSpPr>
            <a:spLocks noChangeAspect="1" noChangeArrowheads="1" noTextEdit="1"/>
          </p:cNvSpPr>
          <p:nvPr/>
        </p:nvSpPr>
        <p:spPr bwMode="auto">
          <a:xfrm>
            <a:off x="381000" y="2743200"/>
            <a:ext cx="8763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O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33400" y="4383088"/>
            <a:ext cx="8610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CO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+mn-cs"/>
              </a:rPr>
              <a:t>Programa de Proyectos de Encadenamientos Productivos en un Marco de Responsabilidad Social de la Empresa (PRO-RSE).</a:t>
            </a:r>
            <a:r>
              <a:rPr lang="es-CO" dirty="0">
                <a:solidFill>
                  <a:schemeClr val="bg1"/>
                </a:solidFill>
                <a:latin typeface="Arial" pitchFamily="34" charset="0"/>
                <a:cs typeface="+mn-cs"/>
              </a:rPr>
              <a:t> 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990600" y="0"/>
          <a:ext cx="7848600" cy="6126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291" name="2 Subtítulo"/>
          <p:cNvSpPr txBox="1">
            <a:spLocks/>
          </p:cNvSpPr>
          <p:nvPr/>
        </p:nvSpPr>
        <p:spPr bwMode="auto">
          <a:xfrm>
            <a:off x="7162800" y="6229350"/>
            <a:ext cx="17287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GB" sz="1200" b="1" i="1">
                <a:solidFill>
                  <a:schemeClr val="bg1"/>
                </a:solidFill>
                <a:latin typeface="Garamond" pitchFamily="18" charset="0"/>
              </a:rPr>
              <a:t>Proyecto BID – ANDI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GB" sz="1200" b="1" i="1">
                <a:solidFill>
                  <a:schemeClr val="bg1"/>
                </a:solidFill>
                <a:latin typeface="Garamond" pitchFamily="18" charset="0"/>
              </a:rPr>
              <a:t>PRO-RSE</a:t>
            </a:r>
          </a:p>
          <a:p>
            <a:pPr marL="342900" indent="-342900" algn="ctr">
              <a:spcBef>
                <a:spcPct val="20000"/>
              </a:spcBef>
            </a:pPr>
            <a:endParaRPr lang="en-GB" sz="1200" b="1" i="1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GB" sz="1200" b="1" i="1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GB" sz="800" b="1" i="1">
              <a:solidFill>
                <a:srgbClr val="004559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s-ES" sz="800" b="1" i="1">
              <a:solidFill>
                <a:srgbClr val="004559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endParaRPr lang="es-CO" sz="2000" smtClean="0"/>
          </a:p>
          <a:p>
            <a:pPr lvl="1"/>
            <a:endParaRPr lang="es-CO" sz="2400" smtClean="0"/>
          </a:p>
          <a:p>
            <a:endParaRPr lang="es-CO" smtClean="0"/>
          </a:p>
          <a:p>
            <a:pPr>
              <a:buFontTx/>
              <a:buNone/>
            </a:pPr>
            <a:endParaRPr lang="es-CO" smtClean="0"/>
          </a:p>
          <a:p>
            <a:pPr>
              <a:buFontTx/>
              <a:buNone/>
            </a:pPr>
            <a:endParaRPr lang="es-CO" smtClean="0"/>
          </a:p>
          <a:p>
            <a:pPr>
              <a:buFontTx/>
              <a:buNone/>
            </a:pPr>
            <a:endParaRPr lang="es-CO" smtClean="0"/>
          </a:p>
          <a:p>
            <a:endParaRPr lang="es-CO" smtClean="0"/>
          </a:p>
        </p:txBody>
      </p:sp>
      <p:graphicFrame>
        <p:nvGraphicFramePr>
          <p:cNvPr id="5" name="4 Diagrama"/>
          <p:cNvGraphicFramePr/>
          <p:nvPr/>
        </p:nvGraphicFramePr>
        <p:xfrm>
          <a:off x="1066800" y="533400"/>
          <a:ext cx="731520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316" name="2 Subtítulo"/>
          <p:cNvSpPr txBox="1">
            <a:spLocks/>
          </p:cNvSpPr>
          <p:nvPr/>
        </p:nvSpPr>
        <p:spPr bwMode="auto">
          <a:xfrm>
            <a:off x="7162800" y="6172200"/>
            <a:ext cx="17287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GB" sz="1200" b="1" i="1">
                <a:solidFill>
                  <a:schemeClr val="bg1"/>
                </a:solidFill>
                <a:latin typeface="Garamond" pitchFamily="18" charset="0"/>
              </a:rPr>
              <a:t>Proyecto BID – ANDI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GB" sz="1200" b="1" i="1">
                <a:solidFill>
                  <a:schemeClr val="bg1"/>
                </a:solidFill>
                <a:latin typeface="Garamond" pitchFamily="18" charset="0"/>
              </a:rPr>
              <a:t>PRO-RSE</a:t>
            </a:r>
          </a:p>
          <a:p>
            <a:pPr marL="342900" indent="-342900" algn="ctr">
              <a:spcBef>
                <a:spcPct val="20000"/>
              </a:spcBef>
            </a:pPr>
            <a:endParaRPr lang="en-GB" sz="1200" b="1" i="1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GB" sz="1200" b="1" i="1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GB" sz="800" b="1" i="1">
              <a:solidFill>
                <a:srgbClr val="004559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s-ES" sz="800" b="1" i="1">
              <a:solidFill>
                <a:srgbClr val="004559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endParaRPr lang="es-CO" smtClean="0"/>
          </a:p>
          <a:p>
            <a:pPr>
              <a:buFontTx/>
              <a:buNone/>
            </a:pPr>
            <a:endParaRPr lang="es-CO" smtClean="0"/>
          </a:p>
          <a:p>
            <a:pPr>
              <a:buFontTx/>
              <a:buNone/>
            </a:pPr>
            <a:endParaRPr lang="es-CO" smtClean="0"/>
          </a:p>
          <a:p>
            <a:pPr>
              <a:buFontTx/>
              <a:buNone/>
            </a:pPr>
            <a:endParaRPr lang="es-CO" smtClean="0"/>
          </a:p>
          <a:p>
            <a:endParaRPr lang="es-CO" smtClean="0"/>
          </a:p>
        </p:txBody>
      </p:sp>
      <p:graphicFrame>
        <p:nvGraphicFramePr>
          <p:cNvPr id="5" name="4 Diagrama"/>
          <p:cNvGraphicFramePr/>
          <p:nvPr/>
        </p:nvGraphicFramePr>
        <p:xfrm>
          <a:off x="762000" y="1066800"/>
          <a:ext cx="78486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340" name="3 CuadroTexto"/>
          <p:cNvSpPr txBox="1">
            <a:spLocks noChangeArrowheads="1"/>
          </p:cNvSpPr>
          <p:nvPr/>
        </p:nvSpPr>
        <p:spPr bwMode="auto">
          <a:xfrm>
            <a:off x="609600" y="152400"/>
            <a:ext cx="8229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sz="2400">
                <a:latin typeface="Lucida Sans" pitchFamily="34" charset="0"/>
              </a:rPr>
              <a:t>RESULTADO DE LA APLICACIÓN DEL MODELO </a:t>
            </a:r>
          </a:p>
          <a:p>
            <a:pPr algn="ctr"/>
            <a:r>
              <a:rPr lang="es-CO" sz="2400">
                <a:latin typeface="Lucida Sans" pitchFamily="34" charset="0"/>
              </a:rPr>
              <a:t>EN EL PROYECTO BID-ANDI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endParaRPr lang="es-CO" smtClean="0"/>
          </a:p>
          <a:p>
            <a:pPr>
              <a:buFontTx/>
              <a:buNone/>
            </a:pPr>
            <a:endParaRPr lang="es-CO" smtClean="0"/>
          </a:p>
          <a:p>
            <a:pPr>
              <a:buFontTx/>
              <a:buNone/>
            </a:pPr>
            <a:endParaRPr lang="es-CO" smtClean="0"/>
          </a:p>
          <a:p>
            <a:pPr>
              <a:buFontTx/>
              <a:buNone/>
            </a:pPr>
            <a:endParaRPr lang="es-CO" smtClean="0"/>
          </a:p>
          <a:p>
            <a:endParaRPr lang="es-CO" smtClean="0"/>
          </a:p>
        </p:txBody>
      </p:sp>
      <p:graphicFrame>
        <p:nvGraphicFramePr>
          <p:cNvPr id="5" name="4 Diagrama"/>
          <p:cNvGraphicFramePr/>
          <p:nvPr/>
        </p:nvGraphicFramePr>
        <p:xfrm>
          <a:off x="1143000" y="457200"/>
          <a:ext cx="76200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4859338" y="1412875"/>
            <a:ext cx="720725" cy="792163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CO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1841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20" tIns="45711" rIns="91420" bIns="45711">
            <a:spAutoFit/>
          </a:bodyPr>
          <a:lstStyle/>
          <a:p>
            <a:pPr defTabSz="912813">
              <a:spcBef>
                <a:spcPct val="20000"/>
              </a:spcBef>
            </a:pPr>
            <a:endParaRPr lang="es-MX" sz="2400" b="1">
              <a:solidFill>
                <a:schemeClr val="bg1"/>
              </a:solidFill>
            </a:endParaRPr>
          </a:p>
        </p:txBody>
      </p:sp>
      <p:sp>
        <p:nvSpPr>
          <p:cNvPr id="16388" name="Freeform 4"/>
          <p:cNvSpPr>
            <a:spLocks/>
          </p:cNvSpPr>
          <p:nvPr/>
        </p:nvSpPr>
        <p:spPr bwMode="auto">
          <a:xfrm>
            <a:off x="6386513" y="5213350"/>
            <a:ext cx="1666875" cy="1455738"/>
          </a:xfrm>
          <a:custGeom>
            <a:avLst/>
            <a:gdLst>
              <a:gd name="T0" fmla="*/ 2147483647 w 268"/>
              <a:gd name="T1" fmla="*/ 2147483647 h 260"/>
              <a:gd name="T2" fmla="*/ 2147483647 w 268"/>
              <a:gd name="T3" fmla="*/ 2147483647 h 260"/>
              <a:gd name="T4" fmla="*/ 2147483647 w 268"/>
              <a:gd name="T5" fmla="*/ 2147483647 h 260"/>
              <a:gd name="T6" fmla="*/ 2147483647 w 268"/>
              <a:gd name="T7" fmla="*/ 2147483647 h 260"/>
              <a:gd name="T8" fmla="*/ 2147483647 w 268"/>
              <a:gd name="T9" fmla="*/ 2147483647 h 260"/>
              <a:gd name="T10" fmla="*/ 2147483647 w 268"/>
              <a:gd name="T11" fmla="*/ 2147483647 h 260"/>
              <a:gd name="T12" fmla="*/ 2147483647 w 268"/>
              <a:gd name="T13" fmla="*/ 2147483647 h 260"/>
              <a:gd name="T14" fmla="*/ 2147483647 w 268"/>
              <a:gd name="T15" fmla="*/ 2147483647 h 260"/>
              <a:gd name="T16" fmla="*/ 2147483647 w 268"/>
              <a:gd name="T17" fmla="*/ 2147483647 h 260"/>
              <a:gd name="T18" fmla="*/ 2147483647 w 268"/>
              <a:gd name="T19" fmla="*/ 2147483647 h 260"/>
              <a:gd name="T20" fmla="*/ 2147483647 w 268"/>
              <a:gd name="T21" fmla="*/ 2147483647 h 260"/>
              <a:gd name="T22" fmla="*/ 2147483647 w 268"/>
              <a:gd name="T23" fmla="*/ 2147483647 h 260"/>
              <a:gd name="T24" fmla="*/ 2147483647 w 268"/>
              <a:gd name="T25" fmla="*/ 2147483647 h 260"/>
              <a:gd name="T26" fmla="*/ 2147483647 w 268"/>
              <a:gd name="T27" fmla="*/ 2147483647 h 260"/>
              <a:gd name="T28" fmla="*/ 2147483647 w 268"/>
              <a:gd name="T29" fmla="*/ 2147483647 h 260"/>
              <a:gd name="T30" fmla="*/ 2147483647 w 268"/>
              <a:gd name="T31" fmla="*/ 2147483647 h 260"/>
              <a:gd name="T32" fmla="*/ 2147483647 w 268"/>
              <a:gd name="T33" fmla="*/ 2147483647 h 260"/>
              <a:gd name="T34" fmla="*/ 2147483647 w 268"/>
              <a:gd name="T35" fmla="*/ 2147483647 h 260"/>
              <a:gd name="T36" fmla="*/ 2147483647 w 268"/>
              <a:gd name="T37" fmla="*/ 2147483647 h 260"/>
              <a:gd name="T38" fmla="*/ 2147483647 w 268"/>
              <a:gd name="T39" fmla="*/ 2147483647 h 260"/>
              <a:gd name="T40" fmla="*/ 2147483647 w 268"/>
              <a:gd name="T41" fmla="*/ 2147483647 h 260"/>
              <a:gd name="T42" fmla="*/ 2147483647 w 268"/>
              <a:gd name="T43" fmla="*/ 2147483647 h 260"/>
              <a:gd name="T44" fmla="*/ 2147483647 w 268"/>
              <a:gd name="T45" fmla="*/ 2147483647 h 260"/>
              <a:gd name="T46" fmla="*/ 2147483647 w 268"/>
              <a:gd name="T47" fmla="*/ 2147483647 h 260"/>
              <a:gd name="T48" fmla="*/ 2147483647 w 268"/>
              <a:gd name="T49" fmla="*/ 2147483647 h 260"/>
              <a:gd name="T50" fmla="*/ 2147483647 w 268"/>
              <a:gd name="T51" fmla="*/ 2147483647 h 260"/>
              <a:gd name="T52" fmla="*/ 2147483647 w 268"/>
              <a:gd name="T53" fmla="*/ 2147483647 h 260"/>
              <a:gd name="T54" fmla="*/ 2147483647 w 268"/>
              <a:gd name="T55" fmla="*/ 2147483647 h 260"/>
              <a:gd name="T56" fmla="*/ 2147483647 w 268"/>
              <a:gd name="T57" fmla="*/ 2147483647 h 260"/>
              <a:gd name="T58" fmla="*/ 2147483647 w 268"/>
              <a:gd name="T59" fmla="*/ 2147483647 h 260"/>
              <a:gd name="T60" fmla="*/ 2147483647 w 268"/>
              <a:gd name="T61" fmla="*/ 2147483647 h 260"/>
              <a:gd name="T62" fmla="*/ 2147483647 w 268"/>
              <a:gd name="T63" fmla="*/ 2147483647 h 260"/>
              <a:gd name="T64" fmla="*/ 2147483647 w 268"/>
              <a:gd name="T65" fmla="*/ 2147483647 h 260"/>
              <a:gd name="T66" fmla="*/ 2147483647 w 268"/>
              <a:gd name="T67" fmla="*/ 2147483647 h 260"/>
              <a:gd name="T68" fmla="*/ 2147483647 w 268"/>
              <a:gd name="T69" fmla="*/ 2147483647 h 260"/>
              <a:gd name="T70" fmla="*/ 2147483647 w 268"/>
              <a:gd name="T71" fmla="*/ 2147483647 h 260"/>
              <a:gd name="T72" fmla="*/ 2147483647 w 268"/>
              <a:gd name="T73" fmla="*/ 2147483647 h 260"/>
              <a:gd name="T74" fmla="*/ 2147483647 w 268"/>
              <a:gd name="T75" fmla="*/ 2147483647 h 260"/>
              <a:gd name="T76" fmla="*/ 2147483647 w 268"/>
              <a:gd name="T77" fmla="*/ 2147483647 h 260"/>
              <a:gd name="T78" fmla="*/ 2147483647 w 268"/>
              <a:gd name="T79" fmla="*/ 2147483647 h 260"/>
              <a:gd name="T80" fmla="*/ 2147483647 w 268"/>
              <a:gd name="T81" fmla="*/ 0 h 260"/>
              <a:gd name="T82" fmla="*/ 2147483647 w 268"/>
              <a:gd name="T83" fmla="*/ 2147483647 h 260"/>
              <a:gd name="T84" fmla="*/ 2147483647 w 268"/>
              <a:gd name="T85" fmla="*/ 2147483647 h 260"/>
              <a:gd name="T86" fmla="*/ 2147483647 w 268"/>
              <a:gd name="T87" fmla="*/ 2147483647 h 260"/>
              <a:gd name="T88" fmla="*/ 2147483647 w 268"/>
              <a:gd name="T89" fmla="*/ 2147483647 h 260"/>
              <a:gd name="T90" fmla="*/ 2147483647 w 268"/>
              <a:gd name="T91" fmla="*/ 2147483647 h 260"/>
              <a:gd name="T92" fmla="*/ 2147483647 w 268"/>
              <a:gd name="T93" fmla="*/ 2147483647 h 260"/>
              <a:gd name="T94" fmla="*/ 2147483647 w 268"/>
              <a:gd name="T95" fmla="*/ 2147483647 h 26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268"/>
              <a:gd name="T145" fmla="*/ 0 h 260"/>
              <a:gd name="T146" fmla="*/ 268 w 268"/>
              <a:gd name="T147" fmla="*/ 260 h 260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268" h="260">
                <a:moveTo>
                  <a:pt x="16" y="30"/>
                </a:moveTo>
                <a:cubicBezTo>
                  <a:pt x="17" y="32"/>
                  <a:pt x="11" y="38"/>
                  <a:pt x="8" y="41"/>
                </a:cubicBezTo>
                <a:cubicBezTo>
                  <a:pt x="6" y="44"/>
                  <a:pt x="0" y="51"/>
                  <a:pt x="0" y="51"/>
                </a:cubicBezTo>
                <a:cubicBezTo>
                  <a:pt x="1" y="54"/>
                  <a:pt x="0" y="57"/>
                  <a:pt x="2" y="60"/>
                </a:cubicBezTo>
                <a:cubicBezTo>
                  <a:pt x="3" y="62"/>
                  <a:pt x="7" y="61"/>
                  <a:pt x="7" y="64"/>
                </a:cubicBezTo>
                <a:cubicBezTo>
                  <a:pt x="7" y="66"/>
                  <a:pt x="4" y="66"/>
                  <a:pt x="4" y="69"/>
                </a:cubicBezTo>
                <a:cubicBezTo>
                  <a:pt x="4" y="71"/>
                  <a:pt x="12" y="76"/>
                  <a:pt x="14" y="76"/>
                </a:cubicBezTo>
                <a:cubicBezTo>
                  <a:pt x="15" y="76"/>
                  <a:pt x="16" y="74"/>
                  <a:pt x="18" y="74"/>
                </a:cubicBezTo>
                <a:cubicBezTo>
                  <a:pt x="20" y="74"/>
                  <a:pt x="20" y="77"/>
                  <a:pt x="21" y="79"/>
                </a:cubicBezTo>
                <a:cubicBezTo>
                  <a:pt x="23" y="82"/>
                  <a:pt x="27" y="81"/>
                  <a:pt x="27" y="86"/>
                </a:cubicBezTo>
                <a:cubicBezTo>
                  <a:pt x="28" y="90"/>
                  <a:pt x="36" y="86"/>
                  <a:pt x="39" y="89"/>
                </a:cubicBezTo>
                <a:cubicBezTo>
                  <a:pt x="43" y="93"/>
                  <a:pt x="47" y="99"/>
                  <a:pt x="49" y="106"/>
                </a:cubicBezTo>
                <a:cubicBezTo>
                  <a:pt x="50" y="108"/>
                  <a:pt x="46" y="109"/>
                  <a:pt x="46" y="112"/>
                </a:cubicBezTo>
                <a:cubicBezTo>
                  <a:pt x="46" y="116"/>
                  <a:pt x="54" y="119"/>
                  <a:pt x="57" y="119"/>
                </a:cubicBezTo>
                <a:cubicBezTo>
                  <a:pt x="60" y="119"/>
                  <a:pt x="60" y="118"/>
                  <a:pt x="63" y="118"/>
                </a:cubicBezTo>
                <a:cubicBezTo>
                  <a:pt x="66" y="118"/>
                  <a:pt x="66" y="122"/>
                  <a:pt x="68" y="125"/>
                </a:cubicBezTo>
                <a:lnTo>
                  <a:pt x="68" y="133"/>
                </a:lnTo>
                <a:cubicBezTo>
                  <a:pt x="68" y="133"/>
                  <a:pt x="70" y="135"/>
                  <a:pt x="70" y="136"/>
                </a:cubicBezTo>
                <a:cubicBezTo>
                  <a:pt x="70" y="139"/>
                  <a:pt x="66" y="140"/>
                  <a:pt x="65" y="143"/>
                </a:cubicBezTo>
                <a:cubicBezTo>
                  <a:pt x="66" y="144"/>
                  <a:pt x="69" y="150"/>
                  <a:pt x="70" y="150"/>
                </a:cubicBezTo>
                <a:cubicBezTo>
                  <a:pt x="71" y="150"/>
                  <a:pt x="72" y="149"/>
                  <a:pt x="74" y="149"/>
                </a:cubicBezTo>
                <a:cubicBezTo>
                  <a:pt x="78" y="149"/>
                  <a:pt x="76" y="156"/>
                  <a:pt x="81" y="156"/>
                </a:cubicBezTo>
                <a:cubicBezTo>
                  <a:pt x="83" y="156"/>
                  <a:pt x="84" y="154"/>
                  <a:pt x="86" y="154"/>
                </a:cubicBezTo>
                <a:cubicBezTo>
                  <a:pt x="87" y="154"/>
                  <a:pt x="88" y="154"/>
                  <a:pt x="89" y="154"/>
                </a:cubicBezTo>
                <a:cubicBezTo>
                  <a:pt x="92" y="154"/>
                  <a:pt x="91" y="151"/>
                  <a:pt x="94" y="151"/>
                </a:cubicBezTo>
                <a:cubicBezTo>
                  <a:pt x="97" y="151"/>
                  <a:pt x="98" y="154"/>
                  <a:pt x="100" y="154"/>
                </a:cubicBezTo>
                <a:cubicBezTo>
                  <a:pt x="101" y="155"/>
                  <a:pt x="103" y="153"/>
                  <a:pt x="104" y="155"/>
                </a:cubicBezTo>
                <a:cubicBezTo>
                  <a:pt x="105" y="155"/>
                  <a:pt x="105" y="159"/>
                  <a:pt x="108" y="159"/>
                </a:cubicBezTo>
                <a:cubicBezTo>
                  <a:pt x="111" y="159"/>
                  <a:pt x="112" y="156"/>
                  <a:pt x="114" y="156"/>
                </a:cubicBezTo>
                <a:cubicBezTo>
                  <a:pt x="115" y="156"/>
                  <a:pt x="116" y="156"/>
                  <a:pt x="118" y="156"/>
                </a:cubicBezTo>
                <a:cubicBezTo>
                  <a:pt x="120" y="156"/>
                  <a:pt x="121" y="152"/>
                  <a:pt x="123" y="151"/>
                </a:cubicBezTo>
                <a:cubicBezTo>
                  <a:pt x="125" y="150"/>
                  <a:pt x="129" y="150"/>
                  <a:pt x="130" y="149"/>
                </a:cubicBezTo>
                <a:cubicBezTo>
                  <a:pt x="136" y="148"/>
                  <a:pt x="135" y="140"/>
                  <a:pt x="142" y="140"/>
                </a:cubicBezTo>
                <a:cubicBezTo>
                  <a:pt x="143" y="140"/>
                  <a:pt x="144" y="142"/>
                  <a:pt x="145" y="143"/>
                </a:cubicBezTo>
                <a:cubicBezTo>
                  <a:pt x="151" y="145"/>
                  <a:pt x="151" y="138"/>
                  <a:pt x="154" y="147"/>
                </a:cubicBezTo>
                <a:cubicBezTo>
                  <a:pt x="153" y="150"/>
                  <a:pt x="157" y="147"/>
                  <a:pt x="158" y="147"/>
                </a:cubicBezTo>
                <a:cubicBezTo>
                  <a:pt x="160" y="147"/>
                  <a:pt x="160" y="153"/>
                  <a:pt x="163" y="153"/>
                </a:cubicBezTo>
                <a:cubicBezTo>
                  <a:pt x="173" y="153"/>
                  <a:pt x="177" y="142"/>
                  <a:pt x="188" y="142"/>
                </a:cubicBezTo>
                <a:cubicBezTo>
                  <a:pt x="191" y="142"/>
                  <a:pt x="191" y="145"/>
                  <a:pt x="193" y="147"/>
                </a:cubicBezTo>
                <a:cubicBezTo>
                  <a:pt x="195" y="150"/>
                  <a:pt x="196" y="146"/>
                  <a:pt x="199" y="148"/>
                </a:cubicBezTo>
                <a:cubicBezTo>
                  <a:pt x="202" y="151"/>
                  <a:pt x="200" y="157"/>
                  <a:pt x="203" y="157"/>
                </a:cubicBezTo>
                <a:cubicBezTo>
                  <a:pt x="206" y="157"/>
                  <a:pt x="205" y="154"/>
                  <a:pt x="208" y="154"/>
                </a:cubicBezTo>
                <a:cubicBezTo>
                  <a:pt x="211" y="154"/>
                  <a:pt x="211" y="158"/>
                  <a:pt x="214" y="159"/>
                </a:cubicBezTo>
                <a:cubicBezTo>
                  <a:pt x="217" y="160"/>
                  <a:pt x="219" y="159"/>
                  <a:pt x="222" y="161"/>
                </a:cubicBezTo>
                <a:cubicBezTo>
                  <a:pt x="224" y="162"/>
                  <a:pt x="225" y="167"/>
                  <a:pt x="227" y="165"/>
                </a:cubicBezTo>
                <a:cubicBezTo>
                  <a:pt x="229" y="164"/>
                  <a:pt x="229" y="172"/>
                  <a:pt x="236" y="172"/>
                </a:cubicBezTo>
                <a:lnTo>
                  <a:pt x="203" y="231"/>
                </a:lnTo>
                <a:cubicBezTo>
                  <a:pt x="203" y="233"/>
                  <a:pt x="206" y="237"/>
                  <a:pt x="208" y="237"/>
                </a:cubicBezTo>
                <a:cubicBezTo>
                  <a:pt x="212" y="237"/>
                  <a:pt x="213" y="232"/>
                  <a:pt x="218" y="232"/>
                </a:cubicBezTo>
                <a:cubicBezTo>
                  <a:pt x="222" y="232"/>
                  <a:pt x="222" y="237"/>
                  <a:pt x="224" y="239"/>
                </a:cubicBezTo>
                <a:cubicBezTo>
                  <a:pt x="227" y="244"/>
                  <a:pt x="231" y="248"/>
                  <a:pt x="235" y="255"/>
                </a:cubicBezTo>
                <a:cubicBezTo>
                  <a:pt x="236" y="256"/>
                  <a:pt x="238" y="260"/>
                  <a:pt x="240" y="260"/>
                </a:cubicBezTo>
                <a:cubicBezTo>
                  <a:pt x="242" y="260"/>
                  <a:pt x="242" y="256"/>
                  <a:pt x="242" y="254"/>
                </a:cubicBezTo>
                <a:lnTo>
                  <a:pt x="267" y="99"/>
                </a:lnTo>
                <a:cubicBezTo>
                  <a:pt x="268" y="99"/>
                  <a:pt x="268" y="95"/>
                  <a:pt x="268" y="93"/>
                </a:cubicBezTo>
                <a:cubicBezTo>
                  <a:pt x="268" y="90"/>
                  <a:pt x="267" y="85"/>
                  <a:pt x="267" y="84"/>
                </a:cubicBezTo>
                <a:cubicBezTo>
                  <a:pt x="267" y="82"/>
                  <a:pt x="267" y="82"/>
                  <a:pt x="267" y="79"/>
                </a:cubicBezTo>
                <a:cubicBezTo>
                  <a:pt x="267" y="79"/>
                  <a:pt x="258" y="78"/>
                  <a:pt x="255" y="78"/>
                </a:cubicBezTo>
                <a:cubicBezTo>
                  <a:pt x="251" y="78"/>
                  <a:pt x="252" y="81"/>
                  <a:pt x="247" y="81"/>
                </a:cubicBezTo>
                <a:cubicBezTo>
                  <a:pt x="244" y="81"/>
                  <a:pt x="238" y="77"/>
                  <a:pt x="237" y="75"/>
                </a:cubicBezTo>
                <a:cubicBezTo>
                  <a:pt x="237" y="72"/>
                  <a:pt x="238" y="69"/>
                  <a:pt x="236" y="68"/>
                </a:cubicBezTo>
                <a:cubicBezTo>
                  <a:pt x="234" y="66"/>
                  <a:pt x="231" y="69"/>
                  <a:pt x="231" y="64"/>
                </a:cubicBezTo>
                <a:cubicBezTo>
                  <a:pt x="231" y="61"/>
                  <a:pt x="232" y="60"/>
                  <a:pt x="232" y="56"/>
                </a:cubicBezTo>
                <a:cubicBezTo>
                  <a:pt x="232" y="51"/>
                  <a:pt x="227" y="51"/>
                  <a:pt x="227" y="45"/>
                </a:cubicBezTo>
                <a:cubicBezTo>
                  <a:pt x="226" y="39"/>
                  <a:pt x="223" y="41"/>
                  <a:pt x="221" y="38"/>
                </a:cubicBezTo>
                <a:cubicBezTo>
                  <a:pt x="221" y="38"/>
                  <a:pt x="221" y="34"/>
                  <a:pt x="220" y="34"/>
                </a:cubicBezTo>
                <a:cubicBezTo>
                  <a:pt x="216" y="32"/>
                  <a:pt x="214" y="33"/>
                  <a:pt x="214" y="29"/>
                </a:cubicBezTo>
                <a:cubicBezTo>
                  <a:pt x="214" y="29"/>
                  <a:pt x="211" y="25"/>
                  <a:pt x="211" y="23"/>
                </a:cubicBezTo>
                <a:cubicBezTo>
                  <a:pt x="211" y="16"/>
                  <a:pt x="203" y="18"/>
                  <a:pt x="203" y="13"/>
                </a:cubicBezTo>
                <a:cubicBezTo>
                  <a:pt x="204" y="11"/>
                  <a:pt x="203" y="11"/>
                  <a:pt x="200" y="10"/>
                </a:cubicBezTo>
                <a:cubicBezTo>
                  <a:pt x="197" y="9"/>
                  <a:pt x="196" y="12"/>
                  <a:pt x="193" y="12"/>
                </a:cubicBezTo>
                <a:cubicBezTo>
                  <a:pt x="190" y="12"/>
                  <a:pt x="189" y="11"/>
                  <a:pt x="187" y="11"/>
                </a:cubicBezTo>
                <a:cubicBezTo>
                  <a:pt x="185" y="11"/>
                  <a:pt x="186" y="15"/>
                  <a:pt x="172" y="14"/>
                </a:cubicBezTo>
                <a:cubicBezTo>
                  <a:pt x="171" y="14"/>
                  <a:pt x="157" y="13"/>
                  <a:pt x="156" y="12"/>
                </a:cubicBezTo>
                <a:cubicBezTo>
                  <a:pt x="154" y="10"/>
                  <a:pt x="157" y="7"/>
                  <a:pt x="156" y="5"/>
                </a:cubicBezTo>
                <a:cubicBezTo>
                  <a:pt x="155" y="3"/>
                  <a:pt x="151" y="1"/>
                  <a:pt x="151" y="0"/>
                </a:cubicBezTo>
                <a:cubicBezTo>
                  <a:pt x="144" y="5"/>
                  <a:pt x="134" y="10"/>
                  <a:pt x="131" y="16"/>
                </a:cubicBezTo>
                <a:cubicBezTo>
                  <a:pt x="129" y="20"/>
                  <a:pt x="119" y="29"/>
                  <a:pt x="117" y="34"/>
                </a:cubicBezTo>
                <a:cubicBezTo>
                  <a:pt x="116" y="38"/>
                  <a:pt x="113" y="42"/>
                  <a:pt x="109" y="42"/>
                </a:cubicBezTo>
                <a:cubicBezTo>
                  <a:pt x="106" y="42"/>
                  <a:pt x="105" y="42"/>
                  <a:pt x="104" y="42"/>
                </a:cubicBezTo>
                <a:cubicBezTo>
                  <a:pt x="100" y="42"/>
                  <a:pt x="98" y="46"/>
                  <a:pt x="91" y="46"/>
                </a:cubicBezTo>
                <a:cubicBezTo>
                  <a:pt x="87" y="46"/>
                  <a:pt x="88" y="42"/>
                  <a:pt x="84" y="42"/>
                </a:cubicBezTo>
                <a:cubicBezTo>
                  <a:pt x="80" y="42"/>
                  <a:pt x="81" y="42"/>
                  <a:pt x="79" y="42"/>
                </a:cubicBezTo>
                <a:cubicBezTo>
                  <a:pt x="77" y="42"/>
                  <a:pt x="74" y="39"/>
                  <a:pt x="70" y="39"/>
                </a:cubicBezTo>
                <a:cubicBezTo>
                  <a:pt x="65" y="39"/>
                  <a:pt x="64" y="42"/>
                  <a:pt x="59" y="42"/>
                </a:cubicBezTo>
                <a:cubicBezTo>
                  <a:pt x="54" y="42"/>
                  <a:pt x="53" y="32"/>
                  <a:pt x="46" y="32"/>
                </a:cubicBezTo>
                <a:cubicBezTo>
                  <a:pt x="38" y="32"/>
                  <a:pt x="36" y="38"/>
                  <a:pt x="30" y="38"/>
                </a:cubicBezTo>
                <a:cubicBezTo>
                  <a:pt x="26" y="38"/>
                  <a:pt x="24" y="30"/>
                  <a:pt x="17" y="30"/>
                </a:cubicBezTo>
                <a:lnTo>
                  <a:pt x="16" y="30"/>
                </a:lnTo>
                <a:close/>
              </a:path>
            </a:pathLst>
          </a:custGeom>
          <a:solidFill>
            <a:schemeClr val="folHlink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389" name="Freeform 5"/>
          <p:cNvSpPr>
            <a:spLocks/>
          </p:cNvSpPr>
          <p:nvPr/>
        </p:nvSpPr>
        <p:spPr bwMode="auto">
          <a:xfrm>
            <a:off x="4932363" y="1541463"/>
            <a:ext cx="284162" cy="592137"/>
          </a:xfrm>
          <a:custGeom>
            <a:avLst/>
            <a:gdLst>
              <a:gd name="T0" fmla="*/ 2147483647 w 68"/>
              <a:gd name="T1" fmla="*/ 2147483647 h 173"/>
              <a:gd name="T2" fmla="*/ 2147483647 w 68"/>
              <a:gd name="T3" fmla="*/ 2147483647 h 173"/>
              <a:gd name="T4" fmla="*/ 2147483647 w 68"/>
              <a:gd name="T5" fmla="*/ 2147483647 h 173"/>
              <a:gd name="T6" fmla="*/ 2147483647 w 68"/>
              <a:gd name="T7" fmla="*/ 2147483647 h 173"/>
              <a:gd name="T8" fmla="*/ 2147483647 w 68"/>
              <a:gd name="T9" fmla="*/ 2147483647 h 173"/>
              <a:gd name="T10" fmla="*/ 2147483647 w 68"/>
              <a:gd name="T11" fmla="*/ 2147483647 h 173"/>
              <a:gd name="T12" fmla="*/ 2147483647 w 68"/>
              <a:gd name="T13" fmla="*/ 2147483647 h 173"/>
              <a:gd name="T14" fmla="*/ 2147483647 w 68"/>
              <a:gd name="T15" fmla="*/ 2147483647 h 173"/>
              <a:gd name="T16" fmla="*/ 2147483647 w 68"/>
              <a:gd name="T17" fmla="*/ 2147483647 h 173"/>
              <a:gd name="T18" fmla="*/ 2147483647 w 68"/>
              <a:gd name="T19" fmla="*/ 2147483647 h 173"/>
              <a:gd name="T20" fmla="*/ 2147483647 w 68"/>
              <a:gd name="T21" fmla="*/ 2147483647 h 173"/>
              <a:gd name="T22" fmla="*/ 2147483647 w 68"/>
              <a:gd name="T23" fmla="*/ 2147483647 h 173"/>
              <a:gd name="T24" fmla="*/ 2147483647 w 68"/>
              <a:gd name="T25" fmla="*/ 2147483647 h 173"/>
              <a:gd name="T26" fmla="*/ 2147483647 w 68"/>
              <a:gd name="T27" fmla="*/ 2147483647 h 173"/>
              <a:gd name="T28" fmla="*/ 2147483647 w 68"/>
              <a:gd name="T29" fmla="*/ 2147483647 h 173"/>
              <a:gd name="T30" fmla="*/ 2147483647 w 68"/>
              <a:gd name="T31" fmla="*/ 2147483647 h 173"/>
              <a:gd name="T32" fmla="*/ 2147483647 w 68"/>
              <a:gd name="T33" fmla="*/ 2147483647 h 173"/>
              <a:gd name="T34" fmla="*/ 2147483647 w 68"/>
              <a:gd name="T35" fmla="*/ 2147483647 h 173"/>
              <a:gd name="T36" fmla="*/ 0 w 68"/>
              <a:gd name="T37" fmla="*/ 2147483647 h 173"/>
              <a:gd name="T38" fmla="*/ 2147483647 w 68"/>
              <a:gd name="T39" fmla="*/ 2147483647 h 173"/>
              <a:gd name="T40" fmla="*/ 2147483647 w 68"/>
              <a:gd name="T41" fmla="*/ 2147483647 h 173"/>
              <a:gd name="T42" fmla="*/ 2147483647 w 68"/>
              <a:gd name="T43" fmla="*/ 2147483647 h 173"/>
              <a:gd name="T44" fmla="*/ 2147483647 w 68"/>
              <a:gd name="T45" fmla="*/ 2147483647 h 173"/>
              <a:gd name="T46" fmla="*/ 2147483647 w 68"/>
              <a:gd name="T47" fmla="*/ 2147483647 h 173"/>
              <a:gd name="T48" fmla="*/ 2147483647 w 68"/>
              <a:gd name="T49" fmla="*/ 2147483647 h 173"/>
              <a:gd name="T50" fmla="*/ 2147483647 w 68"/>
              <a:gd name="T51" fmla="*/ 2147483647 h 173"/>
              <a:gd name="T52" fmla="*/ 2147483647 w 68"/>
              <a:gd name="T53" fmla="*/ 2147483647 h 173"/>
              <a:gd name="T54" fmla="*/ 2147483647 w 68"/>
              <a:gd name="T55" fmla="*/ 2147483647 h 173"/>
              <a:gd name="T56" fmla="*/ 2147483647 w 68"/>
              <a:gd name="T57" fmla="*/ 2147483647 h 173"/>
              <a:gd name="T58" fmla="*/ 2147483647 w 68"/>
              <a:gd name="T59" fmla="*/ 2147483647 h 173"/>
              <a:gd name="T60" fmla="*/ 2147483647 w 68"/>
              <a:gd name="T61" fmla="*/ 0 h 173"/>
              <a:gd name="T62" fmla="*/ 2147483647 w 68"/>
              <a:gd name="T63" fmla="*/ 2147483647 h 173"/>
              <a:gd name="T64" fmla="*/ 2147483647 w 68"/>
              <a:gd name="T65" fmla="*/ 2147483647 h 17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68"/>
              <a:gd name="T100" fmla="*/ 0 h 173"/>
              <a:gd name="T101" fmla="*/ 68 w 68"/>
              <a:gd name="T102" fmla="*/ 173 h 173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68" h="173">
                <a:moveTo>
                  <a:pt x="49" y="2"/>
                </a:moveTo>
                <a:cubicBezTo>
                  <a:pt x="50" y="5"/>
                  <a:pt x="53" y="12"/>
                  <a:pt x="55" y="13"/>
                </a:cubicBezTo>
                <a:cubicBezTo>
                  <a:pt x="59" y="17"/>
                  <a:pt x="68" y="15"/>
                  <a:pt x="68" y="22"/>
                </a:cubicBezTo>
                <a:cubicBezTo>
                  <a:pt x="68" y="23"/>
                  <a:pt x="67" y="24"/>
                  <a:pt x="66" y="24"/>
                </a:cubicBezTo>
                <a:cubicBezTo>
                  <a:pt x="63" y="24"/>
                  <a:pt x="61" y="22"/>
                  <a:pt x="59" y="22"/>
                </a:cubicBezTo>
                <a:cubicBezTo>
                  <a:pt x="54" y="22"/>
                  <a:pt x="55" y="26"/>
                  <a:pt x="53" y="26"/>
                </a:cubicBezTo>
                <a:cubicBezTo>
                  <a:pt x="51" y="27"/>
                  <a:pt x="50" y="25"/>
                  <a:pt x="48" y="26"/>
                </a:cubicBezTo>
                <a:cubicBezTo>
                  <a:pt x="45" y="27"/>
                  <a:pt x="40" y="32"/>
                  <a:pt x="40" y="36"/>
                </a:cubicBezTo>
                <a:cubicBezTo>
                  <a:pt x="40" y="38"/>
                  <a:pt x="46" y="41"/>
                  <a:pt x="50" y="42"/>
                </a:cubicBezTo>
                <a:cubicBezTo>
                  <a:pt x="53" y="44"/>
                  <a:pt x="48" y="47"/>
                  <a:pt x="45" y="46"/>
                </a:cubicBezTo>
                <a:cubicBezTo>
                  <a:pt x="39" y="47"/>
                  <a:pt x="40" y="52"/>
                  <a:pt x="42" y="50"/>
                </a:cubicBezTo>
                <a:cubicBezTo>
                  <a:pt x="47" y="47"/>
                  <a:pt x="47" y="63"/>
                  <a:pt x="47" y="70"/>
                </a:cubicBezTo>
                <a:cubicBezTo>
                  <a:pt x="47" y="75"/>
                  <a:pt x="42" y="77"/>
                  <a:pt x="41" y="80"/>
                </a:cubicBezTo>
                <a:cubicBezTo>
                  <a:pt x="41" y="86"/>
                  <a:pt x="42" y="89"/>
                  <a:pt x="42" y="93"/>
                </a:cubicBezTo>
                <a:cubicBezTo>
                  <a:pt x="42" y="98"/>
                  <a:pt x="36" y="102"/>
                  <a:pt x="35" y="106"/>
                </a:cubicBezTo>
                <a:cubicBezTo>
                  <a:pt x="32" y="114"/>
                  <a:pt x="30" y="127"/>
                  <a:pt x="28" y="134"/>
                </a:cubicBezTo>
                <a:cubicBezTo>
                  <a:pt x="24" y="146"/>
                  <a:pt x="22" y="159"/>
                  <a:pt x="15" y="166"/>
                </a:cubicBezTo>
                <a:cubicBezTo>
                  <a:pt x="13" y="168"/>
                  <a:pt x="12" y="173"/>
                  <a:pt x="10" y="173"/>
                </a:cubicBezTo>
                <a:cubicBezTo>
                  <a:pt x="3" y="173"/>
                  <a:pt x="0" y="159"/>
                  <a:pt x="0" y="153"/>
                </a:cubicBezTo>
                <a:cubicBezTo>
                  <a:pt x="0" y="144"/>
                  <a:pt x="9" y="138"/>
                  <a:pt x="9" y="129"/>
                </a:cubicBezTo>
                <a:cubicBezTo>
                  <a:pt x="9" y="120"/>
                  <a:pt x="8" y="118"/>
                  <a:pt x="9" y="114"/>
                </a:cubicBezTo>
                <a:cubicBezTo>
                  <a:pt x="11" y="111"/>
                  <a:pt x="8" y="108"/>
                  <a:pt x="8" y="105"/>
                </a:cubicBezTo>
                <a:cubicBezTo>
                  <a:pt x="8" y="104"/>
                  <a:pt x="10" y="103"/>
                  <a:pt x="10" y="101"/>
                </a:cubicBezTo>
                <a:cubicBezTo>
                  <a:pt x="6" y="100"/>
                  <a:pt x="1" y="101"/>
                  <a:pt x="1" y="94"/>
                </a:cubicBezTo>
                <a:cubicBezTo>
                  <a:pt x="1" y="89"/>
                  <a:pt x="4" y="82"/>
                  <a:pt x="6" y="76"/>
                </a:cubicBezTo>
                <a:cubicBezTo>
                  <a:pt x="7" y="73"/>
                  <a:pt x="9" y="73"/>
                  <a:pt x="7" y="68"/>
                </a:cubicBezTo>
                <a:cubicBezTo>
                  <a:pt x="5" y="63"/>
                  <a:pt x="5" y="62"/>
                  <a:pt x="5" y="56"/>
                </a:cubicBezTo>
                <a:cubicBezTo>
                  <a:pt x="5" y="49"/>
                  <a:pt x="14" y="47"/>
                  <a:pt x="17" y="42"/>
                </a:cubicBezTo>
                <a:cubicBezTo>
                  <a:pt x="19" y="37"/>
                  <a:pt x="20" y="28"/>
                  <a:pt x="20" y="24"/>
                </a:cubicBezTo>
                <a:cubicBezTo>
                  <a:pt x="20" y="21"/>
                  <a:pt x="21" y="20"/>
                  <a:pt x="22" y="18"/>
                </a:cubicBezTo>
                <a:cubicBezTo>
                  <a:pt x="25" y="13"/>
                  <a:pt x="37" y="0"/>
                  <a:pt x="43" y="0"/>
                </a:cubicBezTo>
                <a:cubicBezTo>
                  <a:pt x="46" y="0"/>
                  <a:pt x="48" y="2"/>
                  <a:pt x="49" y="2"/>
                </a:cubicBezTo>
                <a:close/>
              </a:path>
            </a:pathLst>
          </a:custGeom>
          <a:solidFill>
            <a:schemeClr val="folHlink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390" name="Freeform 6"/>
          <p:cNvSpPr>
            <a:spLocks/>
          </p:cNvSpPr>
          <p:nvPr/>
        </p:nvSpPr>
        <p:spPr bwMode="auto">
          <a:xfrm>
            <a:off x="5292725" y="1484313"/>
            <a:ext cx="212725" cy="323850"/>
          </a:xfrm>
          <a:custGeom>
            <a:avLst/>
            <a:gdLst>
              <a:gd name="T0" fmla="*/ 2147483647 w 34"/>
              <a:gd name="T1" fmla="*/ 0 h 58"/>
              <a:gd name="T2" fmla="*/ 2147483647 w 34"/>
              <a:gd name="T3" fmla="*/ 2147483647 h 58"/>
              <a:gd name="T4" fmla="*/ 2147483647 w 34"/>
              <a:gd name="T5" fmla="*/ 2147483647 h 58"/>
              <a:gd name="T6" fmla="*/ 2147483647 w 34"/>
              <a:gd name="T7" fmla="*/ 2147483647 h 58"/>
              <a:gd name="T8" fmla="*/ 2147483647 w 34"/>
              <a:gd name="T9" fmla="*/ 2147483647 h 58"/>
              <a:gd name="T10" fmla="*/ 0 w 34"/>
              <a:gd name="T11" fmla="*/ 2147483647 h 58"/>
              <a:gd name="T12" fmla="*/ 2147483647 w 34"/>
              <a:gd name="T13" fmla="*/ 2147483647 h 58"/>
              <a:gd name="T14" fmla="*/ 0 w 34"/>
              <a:gd name="T15" fmla="*/ 2147483647 h 58"/>
              <a:gd name="T16" fmla="*/ 2147483647 w 34"/>
              <a:gd name="T17" fmla="*/ 2147483647 h 58"/>
              <a:gd name="T18" fmla="*/ 2147483647 w 34"/>
              <a:gd name="T19" fmla="*/ 2147483647 h 58"/>
              <a:gd name="T20" fmla="*/ 2147483647 w 34"/>
              <a:gd name="T21" fmla="*/ 2147483647 h 58"/>
              <a:gd name="T22" fmla="*/ 2147483647 w 34"/>
              <a:gd name="T23" fmla="*/ 2147483647 h 58"/>
              <a:gd name="T24" fmla="*/ 2147483647 w 34"/>
              <a:gd name="T25" fmla="*/ 2147483647 h 58"/>
              <a:gd name="T26" fmla="*/ 2147483647 w 34"/>
              <a:gd name="T27" fmla="*/ 2147483647 h 58"/>
              <a:gd name="T28" fmla="*/ 2147483647 w 34"/>
              <a:gd name="T29" fmla="*/ 2147483647 h 58"/>
              <a:gd name="T30" fmla="*/ 2147483647 w 34"/>
              <a:gd name="T31" fmla="*/ 2147483647 h 58"/>
              <a:gd name="T32" fmla="*/ 2147483647 w 34"/>
              <a:gd name="T33" fmla="*/ 0 h 5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4"/>
              <a:gd name="T52" fmla="*/ 0 h 58"/>
              <a:gd name="T53" fmla="*/ 34 w 34"/>
              <a:gd name="T54" fmla="*/ 58 h 5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4" h="58">
                <a:moveTo>
                  <a:pt x="25" y="0"/>
                </a:moveTo>
                <a:lnTo>
                  <a:pt x="22" y="12"/>
                </a:lnTo>
                <a:lnTo>
                  <a:pt x="14" y="14"/>
                </a:lnTo>
                <a:lnTo>
                  <a:pt x="5" y="16"/>
                </a:lnTo>
                <a:lnTo>
                  <a:pt x="3" y="26"/>
                </a:lnTo>
                <a:lnTo>
                  <a:pt x="0" y="32"/>
                </a:lnTo>
                <a:lnTo>
                  <a:pt x="1" y="40"/>
                </a:lnTo>
                <a:lnTo>
                  <a:pt x="0" y="50"/>
                </a:lnTo>
                <a:lnTo>
                  <a:pt x="1" y="58"/>
                </a:lnTo>
                <a:lnTo>
                  <a:pt x="13" y="55"/>
                </a:lnTo>
                <a:lnTo>
                  <a:pt x="22" y="48"/>
                </a:lnTo>
                <a:lnTo>
                  <a:pt x="29" y="42"/>
                </a:lnTo>
                <a:lnTo>
                  <a:pt x="29" y="35"/>
                </a:lnTo>
                <a:lnTo>
                  <a:pt x="27" y="28"/>
                </a:lnTo>
                <a:lnTo>
                  <a:pt x="34" y="24"/>
                </a:lnTo>
                <a:lnTo>
                  <a:pt x="29" y="18"/>
                </a:lnTo>
                <a:lnTo>
                  <a:pt x="25" y="0"/>
                </a:lnTo>
                <a:close/>
              </a:path>
            </a:pathLst>
          </a:custGeom>
          <a:solidFill>
            <a:schemeClr val="folHlink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391" name="Freeform 7"/>
          <p:cNvSpPr>
            <a:spLocks/>
          </p:cNvSpPr>
          <p:nvPr/>
        </p:nvSpPr>
        <p:spPr bwMode="auto">
          <a:xfrm>
            <a:off x="5945188" y="1855788"/>
            <a:ext cx="619125" cy="1220787"/>
          </a:xfrm>
          <a:custGeom>
            <a:avLst/>
            <a:gdLst>
              <a:gd name="T0" fmla="*/ 2147483647 w 100"/>
              <a:gd name="T1" fmla="*/ 0 h 218"/>
              <a:gd name="T2" fmla="*/ 2147483647 w 100"/>
              <a:gd name="T3" fmla="*/ 2147483647 h 218"/>
              <a:gd name="T4" fmla="*/ 2147483647 w 100"/>
              <a:gd name="T5" fmla="*/ 2147483647 h 218"/>
              <a:gd name="T6" fmla="*/ 2147483647 w 100"/>
              <a:gd name="T7" fmla="*/ 2147483647 h 218"/>
              <a:gd name="T8" fmla="*/ 2147483647 w 100"/>
              <a:gd name="T9" fmla="*/ 2147483647 h 218"/>
              <a:gd name="T10" fmla="*/ 2147483647 w 100"/>
              <a:gd name="T11" fmla="*/ 2147483647 h 218"/>
              <a:gd name="T12" fmla="*/ 2147483647 w 100"/>
              <a:gd name="T13" fmla="*/ 2147483647 h 218"/>
              <a:gd name="T14" fmla="*/ 2147483647 w 100"/>
              <a:gd name="T15" fmla="*/ 2147483647 h 218"/>
              <a:gd name="T16" fmla="*/ 2147483647 w 100"/>
              <a:gd name="T17" fmla="*/ 2147483647 h 218"/>
              <a:gd name="T18" fmla="*/ 2147483647 w 100"/>
              <a:gd name="T19" fmla="*/ 2147483647 h 218"/>
              <a:gd name="T20" fmla="*/ 2147483647 w 100"/>
              <a:gd name="T21" fmla="*/ 2147483647 h 218"/>
              <a:gd name="T22" fmla="*/ 2147483647 w 100"/>
              <a:gd name="T23" fmla="*/ 2147483647 h 218"/>
              <a:gd name="T24" fmla="*/ 2147483647 w 100"/>
              <a:gd name="T25" fmla="*/ 2147483647 h 218"/>
              <a:gd name="T26" fmla="*/ 2147483647 w 100"/>
              <a:gd name="T27" fmla="*/ 2147483647 h 218"/>
              <a:gd name="T28" fmla="*/ 2147483647 w 100"/>
              <a:gd name="T29" fmla="*/ 2147483647 h 218"/>
              <a:gd name="T30" fmla="*/ 2147483647 w 100"/>
              <a:gd name="T31" fmla="*/ 2147483647 h 218"/>
              <a:gd name="T32" fmla="*/ 2147483647 w 100"/>
              <a:gd name="T33" fmla="*/ 2147483647 h 218"/>
              <a:gd name="T34" fmla="*/ 2147483647 w 100"/>
              <a:gd name="T35" fmla="*/ 2147483647 h 218"/>
              <a:gd name="T36" fmla="*/ 2147483647 w 100"/>
              <a:gd name="T37" fmla="*/ 2147483647 h 218"/>
              <a:gd name="T38" fmla="*/ 2147483647 w 100"/>
              <a:gd name="T39" fmla="*/ 2147483647 h 218"/>
              <a:gd name="T40" fmla="*/ 2147483647 w 100"/>
              <a:gd name="T41" fmla="*/ 2147483647 h 218"/>
              <a:gd name="T42" fmla="*/ 2147483647 w 100"/>
              <a:gd name="T43" fmla="*/ 2147483647 h 218"/>
              <a:gd name="T44" fmla="*/ 2147483647 w 100"/>
              <a:gd name="T45" fmla="*/ 2147483647 h 218"/>
              <a:gd name="T46" fmla="*/ 2147483647 w 100"/>
              <a:gd name="T47" fmla="*/ 2147483647 h 218"/>
              <a:gd name="T48" fmla="*/ 2147483647 w 100"/>
              <a:gd name="T49" fmla="*/ 2147483647 h 218"/>
              <a:gd name="T50" fmla="*/ 2147483647 w 100"/>
              <a:gd name="T51" fmla="*/ 2147483647 h 218"/>
              <a:gd name="T52" fmla="*/ 2147483647 w 100"/>
              <a:gd name="T53" fmla="*/ 2147483647 h 218"/>
              <a:gd name="T54" fmla="*/ 2147483647 w 100"/>
              <a:gd name="T55" fmla="*/ 2147483647 h 218"/>
              <a:gd name="T56" fmla="*/ 2147483647 w 100"/>
              <a:gd name="T57" fmla="*/ 2147483647 h 218"/>
              <a:gd name="T58" fmla="*/ 2147483647 w 100"/>
              <a:gd name="T59" fmla="*/ 2147483647 h 218"/>
              <a:gd name="T60" fmla="*/ 2147483647 w 100"/>
              <a:gd name="T61" fmla="*/ 2147483647 h 218"/>
              <a:gd name="T62" fmla="*/ 2147483647 w 100"/>
              <a:gd name="T63" fmla="*/ 2147483647 h 218"/>
              <a:gd name="T64" fmla="*/ 2147483647 w 100"/>
              <a:gd name="T65" fmla="*/ 2147483647 h 218"/>
              <a:gd name="T66" fmla="*/ 2147483647 w 100"/>
              <a:gd name="T67" fmla="*/ 2147483647 h 218"/>
              <a:gd name="T68" fmla="*/ 2147483647 w 100"/>
              <a:gd name="T69" fmla="*/ 2147483647 h 218"/>
              <a:gd name="T70" fmla="*/ 2147483647 w 100"/>
              <a:gd name="T71" fmla="*/ 2147483647 h 218"/>
              <a:gd name="T72" fmla="*/ 2147483647 w 100"/>
              <a:gd name="T73" fmla="*/ 2147483647 h 218"/>
              <a:gd name="T74" fmla="*/ 2147483647 w 100"/>
              <a:gd name="T75" fmla="*/ 2147483647 h 218"/>
              <a:gd name="T76" fmla="*/ 2147483647 w 100"/>
              <a:gd name="T77" fmla="*/ 2147483647 h 218"/>
              <a:gd name="T78" fmla="*/ 2147483647 w 100"/>
              <a:gd name="T79" fmla="*/ 2147483647 h 218"/>
              <a:gd name="T80" fmla="*/ 2147483647 w 100"/>
              <a:gd name="T81" fmla="*/ 2147483647 h 218"/>
              <a:gd name="T82" fmla="*/ 2147483647 w 100"/>
              <a:gd name="T83" fmla="*/ 2147483647 h 218"/>
              <a:gd name="T84" fmla="*/ 2147483647 w 100"/>
              <a:gd name="T85" fmla="*/ 2147483647 h 218"/>
              <a:gd name="T86" fmla="*/ 2147483647 w 100"/>
              <a:gd name="T87" fmla="*/ 2147483647 h 218"/>
              <a:gd name="T88" fmla="*/ 2147483647 w 100"/>
              <a:gd name="T89" fmla="*/ 2147483647 h 218"/>
              <a:gd name="T90" fmla="*/ 2147483647 w 100"/>
              <a:gd name="T91" fmla="*/ 2147483647 h 218"/>
              <a:gd name="T92" fmla="*/ 2147483647 w 100"/>
              <a:gd name="T93" fmla="*/ 2147483647 h 218"/>
              <a:gd name="T94" fmla="*/ 2147483647 w 100"/>
              <a:gd name="T95" fmla="*/ 2147483647 h 218"/>
              <a:gd name="T96" fmla="*/ 2147483647 w 100"/>
              <a:gd name="T97" fmla="*/ 2147483647 h 218"/>
              <a:gd name="T98" fmla="*/ 2147483647 w 100"/>
              <a:gd name="T99" fmla="*/ 2147483647 h 218"/>
              <a:gd name="T100" fmla="*/ 2147483647 w 100"/>
              <a:gd name="T101" fmla="*/ 2147483647 h 218"/>
              <a:gd name="T102" fmla="*/ 2147483647 w 100"/>
              <a:gd name="T103" fmla="*/ 2147483647 h 218"/>
              <a:gd name="T104" fmla="*/ 2147483647 w 100"/>
              <a:gd name="T105" fmla="*/ 2147483647 h 218"/>
              <a:gd name="T106" fmla="*/ 2147483647 w 100"/>
              <a:gd name="T107" fmla="*/ 2147483647 h 218"/>
              <a:gd name="T108" fmla="*/ 2147483647 w 100"/>
              <a:gd name="T109" fmla="*/ 0 h 218"/>
              <a:gd name="T110" fmla="*/ 2147483647 w 100"/>
              <a:gd name="T111" fmla="*/ 0 h 218"/>
              <a:gd name="T112" fmla="*/ 2147483647 w 100"/>
              <a:gd name="T113" fmla="*/ 0 h 218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100"/>
              <a:gd name="T172" fmla="*/ 0 h 218"/>
              <a:gd name="T173" fmla="*/ 100 w 100"/>
              <a:gd name="T174" fmla="*/ 218 h 218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100" h="218">
                <a:moveTo>
                  <a:pt x="15" y="0"/>
                </a:moveTo>
                <a:cubicBezTo>
                  <a:pt x="21" y="3"/>
                  <a:pt x="20" y="7"/>
                  <a:pt x="21" y="18"/>
                </a:cubicBezTo>
                <a:cubicBezTo>
                  <a:pt x="21" y="20"/>
                  <a:pt x="34" y="22"/>
                  <a:pt x="36" y="28"/>
                </a:cubicBezTo>
                <a:cubicBezTo>
                  <a:pt x="36" y="30"/>
                  <a:pt x="36" y="31"/>
                  <a:pt x="36" y="32"/>
                </a:cubicBezTo>
                <a:cubicBezTo>
                  <a:pt x="36" y="37"/>
                  <a:pt x="44" y="35"/>
                  <a:pt x="41" y="40"/>
                </a:cubicBezTo>
                <a:cubicBezTo>
                  <a:pt x="39" y="43"/>
                  <a:pt x="37" y="46"/>
                  <a:pt x="38" y="49"/>
                </a:cubicBezTo>
                <a:cubicBezTo>
                  <a:pt x="41" y="52"/>
                  <a:pt x="44" y="56"/>
                  <a:pt x="44" y="64"/>
                </a:cubicBezTo>
                <a:cubicBezTo>
                  <a:pt x="44" y="68"/>
                  <a:pt x="43" y="71"/>
                  <a:pt x="45" y="74"/>
                </a:cubicBezTo>
                <a:cubicBezTo>
                  <a:pt x="50" y="77"/>
                  <a:pt x="55" y="86"/>
                  <a:pt x="60" y="84"/>
                </a:cubicBezTo>
                <a:cubicBezTo>
                  <a:pt x="63" y="83"/>
                  <a:pt x="70" y="88"/>
                  <a:pt x="74" y="90"/>
                </a:cubicBezTo>
                <a:cubicBezTo>
                  <a:pt x="78" y="93"/>
                  <a:pt x="76" y="97"/>
                  <a:pt x="82" y="97"/>
                </a:cubicBezTo>
                <a:cubicBezTo>
                  <a:pt x="84" y="97"/>
                  <a:pt x="90" y="103"/>
                  <a:pt x="93" y="100"/>
                </a:cubicBezTo>
                <a:cubicBezTo>
                  <a:pt x="93" y="102"/>
                  <a:pt x="94" y="106"/>
                  <a:pt x="94" y="106"/>
                </a:cubicBezTo>
                <a:cubicBezTo>
                  <a:pt x="94" y="108"/>
                  <a:pt x="94" y="109"/>
                  <a:pt x="97" y="109"/>
                </a:cubicBezTo>
                <a:cubicBezTo>
                  <a:pt x="97" y="110"/>
                  <a:pt x="97" y="111"/>
                  <a:pt x="97" y="111"/>
                </a:cubicBezTo>
                <a:cubicBezTo>
                  <a:pt x="97" y="115"/>
                  <a:pt x="95" y="117"/>
                  <a:pt x="95" y="120"/>
                </a:cubicBezTo>
                <a:cubicBezTo>
                  <a:pt x="95" y="123"/>
                  <a:pt x="97" y="124"/>
                  <a:pt x="98" y="125"/>
                </a:cubicBezTo>
                <a:cubicBezTo>
                  <a:pt x="100" y="127"/>
                  <a:pt x="100" y="134"/>
                  <a:pt x="100" y="138"/>
                </a:cubicBezTo>
                <a:cubicBezTo>
                  <a:pt x="100" y="142"/>
                  <a:pt x="99" y="144"/>
                  <a:pt x="99" y="147"/>
                </a:cubicBezTo>
                <a:cubicBezTo>
                  <a:pt x="99" y="147"/>
                  <a:pt x="93" y="151"/>
                  <a:pt x="93" y="156"/>
                </a:cubicBezTo>
                <a:cubicBezTo>
                  <a:pt x="93" y="161"/>
                  <a:pt x="96" y="166"/>
                  <a:pt x="96" y="173"/>
                </a:cubicBezTo>
                <a:cubicBezTo>
                  <a:pt x="96" y="180"/>
                  <a:pt x="92" y="184"/>
                  <a:pt x="92" y="189"/>
                </a:cubicBezTo>
                <a:cubicBezTo>
                  <a:pt x="92" y="196"/>
                  <a:pt x="92" y="205"/>
                  <a:pt x="87" y="206"/>
                </a:cubicBezTo>
                <a:cubicBezTo>
                  <a:pt x="87" y="206"/>
                  <a:pt x="78" y="218"/>
                  <a:pt x="73" y="216"/>
                </a:cubicBezTo>
                <a:cubicBezTo>
                  <a:pt x="70" y="215"/>
                  <a:pt x="68" y="207"/>
                  <a:pt x="68" y="203"/>
                </a:cubicBezTo>
                <a:cubicBezTo>
                  <a:pt x="68" y="198"/>
                  <a:pt x="71" y="196"/>
                  <a:pt x="71" y="191"/>
                </a:cubicBezTo>
                <a:cubicBezTo>
                  <a:pt x="71" y="190"/>
                  <a:pt x="70" y="189"/>
                  <a:pt x="69" y="189"/>
                </a:cubicBezTo>
                <a:cubicBezTo>
                  <a:pt x="66" y="189"/>
                  <a:pt x="66" y="194"/>
                  <a:pt x="63" y="194"/>
                </a:cubicBezTo>
                <a:cubicBezTo>
                  <a:pt x="61" y="194"/>
                  <a:pt x="58" y="189"/>
                  <a:pt x="58" y="186"/>
                </a:cubicBezTo>
                <a:cubicBezTo>
                  <a:pt x="58" y="182"/>
                  <a:pt x="61" y="181"/>
                  <a:pt x="61" y="176"/>
                </a:cubicBezTo>
                <a:cubicBezTo>
                  <a:pt x="61" y="170"/>
                  <a:pt x="56" y="171"/>
                  <a:pt x="56" y="164"/>
                </a:cubicBezTo>
                <a:cubicBezTo>
                  <a:pt x="56" y="159"/>
                  <a:pt x="56" y="155"/>
                  <a:pt x="50" y="154"/>
                </a:cubicBezTo>
                <a:cubicBezTo>
                  <a:pt x="49" y="153"/>
                  <a:pt x="45" y="151"/>
                  <a:pt x="45" y="150"/>
                </a:cubicBezTo>
                <a:cubicBezTo>
                  <a:pt x="45" y="143"/>
                  <a:pt x="56" y="142"/>
                  <a:pt x="56" y="134"/>
                </a:cubicBezTo>
                <a:cubicBezTo>
                  <a:pt x="56" y="133"/>
                  <a:pt x="56" y="132"/>
                  <a:pt x="56" y="130"/>
                </a:cubicBezTo>
                <a:cubicBezTo>
                  <a:pt x="56" y="128"/>
                  <a:pt x="57" y="123"/>
                  <a:pt x="57" y="121"/>
                </a:cubicBezTo>
                <a:cubicBezTo>
                  <a:pt x="58" y="118"/>
                  <a:pt x="57" y="120"/>
                  <a:pt x="58" y="115"/>
                </a:cubicBezTo>
                <a:cubicBezTo>
                  <a:pt x="58" y="113"/>
                  <a:pt x="60" y="112"/>
                  <a:pt x="60" y="108"/>
                </a:cubicBezTo>
                <a:cubicBezTo>
                  <a:pt x="60" y="97"/>
                  <a:pt x="47" y="97"/>
                  <a:pt x="40" y="92"/>
                </a:cubicBezTo>
                <a:cubicBezTo>
                  <a:pt x="37" y="89"/>
                  <a:pt x="39" y="83"/>
                  <a:pt x="35" y="82"/>
                </a:cubicBezTo>
                <a:cubicBezTo>
                  <a:pt x="29" y="80"/>
                  <a:pt x="34" y="69"/>
                  <a:pt x="21" y="65"/>
                </a:cubicBezTo>
                <a:cubicBezTo>
                  <a:pt x="17" y="63"/>
                  <a:pt x="18" y="57"/>
                  <a:pt x="13" y="54"/>
                </a:cubicBezTo>
                <a:cubicBezTo>
                  <a:pt x="11" y="53"/>
                  <a:pt x="9" y="54"/>
                  <a:pt x="9" y="50"/>
                </a:cubicBezTo>
                <a:cubicBezTo>
                  <a:pt x="9" y="45"/>
                  <a:pt x="12" y="46"/>
                  <a:pt x="13" y="41"/>
                </a:cubicBezTo>
                <a:cubicBezTo>
                  <a:pt x="12" y="41"/>
                  <a:pt x="6" y="40"/>
                  <a:pt x="5" y="40"/>
                </a:cubicBezTo>
                <a:cubicBezTo>
                  <a:pt x="4" y="40"/>
                  <a:pt x="3" y="42"/>
                  <a:pt x="1" y="43"/>
                </a:cubicBezTo>
                <a:cubicBezTo>
                  <a:pt x="1" y="40"/>
                  <a:pt x="0" y="37"/>
                  <a:pt x="1" y="35"/>
                </a:cubicBezTo>
                <a:cubicBezTo>
                  <a:pt x="1" y="34"/>
                  <a:pt x="3" y="32"/>
                  <a:pt x="3" y="31"/>
                </a:cubicBezTo>
                <a:cubicBezTo>
                  <a:pt x="4" y="30"/>
                  <a:pt x="4" y="26"/>
                  <a:pt x="4" y="24"/>
                </a:cubicBezTo>
                <a:cubicBezTo>
                  <a:pt x="4" y="23"/>
                  <a:pt x="4" y="16"/>
                  <a:pt x="5" y="15"/>
                </a:cubicBezTo>
                <a:cubicBezTo>
                  <a:pt x="6" y="14"/>
                  <a:pt x="6" y="13"/>
                  <a:pt x="6" y="12"/>
                </a:cubicBezTo>
                <a:cubicBezTo>
                  <a:pt x="5" y="11"/>
                  <a:pt x="4" y="9"/>
                  <a:pt x="5" y="7"/>
                </a:cubicBezTo>
                <a:cubicBezTo>
                  <a:pt x="6" y="6"/>
                  <a:pt x="7" y="7"/>
                  <a:pt x="8" y="4"/>
                </a:cubicBezTo>
                <a:cubicBezTo>
                  <a:pt x="9" y="3"/>
                  <a:pt x="9" y="2"/>
                  <a:pt x="10" y="2"/>
                </a:cubicBezTo>
                <a:cubicBezTo>
                  <a:pt x="11" y="1"/>
                  <a:pt x="14" y="1"/>
                  <a:pt x="16" y="0"/>
                </a:cubicBezTo>
                <a:lnTo>
                  <a:pt x="15" y="0"/>
                </a:ln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392" name="Freeform 8"/>
          <p:cNvSpPr>
            <a:spLocks/>
          </p:cNvSpPr>
          <p:nvPr/>
        </p:nvSpPr>
        <p:spPr bwMode="auto">
          <a:xfrm>
            <a:off x="6583363" y="1268413"/>
            <a:ext cx="847725" cy="700087"/>
          </a:xfrm>
          <a:custGeom>
            <a:avLst/>
            <a:gdLst>
              <a:gd name="T0" fmla="*/ 2147483647 w 136"/>
              <a:gd name="T1" fmla="*/ 2147483647 h 125"/>
              <a:gd name="T2" fmla="*/ 2147483647 w 136"/>
              <a:gd name="T3" fmla="*/ 2147483647 h 125"/>
              <a:gd name="T4" fmla="*/ 2147483647 w 136"/>
              <a:gd name="T5" fmla="*/ 2147483647 h 125"/>
              <a:gd name="T6" fmla="*/ 2147483647 w 136"/>
              <a:gd name="T7" fmla="*/ 2147483647 h 125"/>
              <a:gd name="T8" fmla="*/ 2147483647 w 136"/>
              <a:gd name="T9" fmla="*/ 2147483647 h 125"/>
              <a:gd name="T10" fmla="*/ 2147483647 w 136"/>
              <a:gd name="T11" fmla="*/ 2147483647 h 125"/>
              <a:gd name="T12" fmla="*/ 2147483647 w 136"/>
              <a:gd name="T13" fmla="*/ 2147483647 h 125"/>
              <a:gd name="T14" fmla="*/ 2147483647 w 136"/>
              <a:gd name="T15" fmla="*/ 2147483647 h 125"/>
              <a:gd name="T16" fmla="*/ 2147483647 w 136"/>
              <a:gd name="T17" fmla="*/ 2147483647 h 125"/>
              <a:gd name="T18" fmla="*/ 2147483647 w 136"/>
              <a:gd name="T19" fmla="*/ 2147483647 h 125"/>
              <a:gd name="T20" fmla="*/ 2147483647 w 136"/>
              <a:gd name="T21" fmla="*/ 2147483647 h 125"/>
              <a:gd name="T22" fmla="*/ 2147483647 w 136"/>
              <a:gd name="T23" fmla="*/ 2147483647 h 125"/>
              <a:gd name="T24" fmla="*/ 2147483647 w 136"/>
              <a:gd name="T25" fmla="*/ 2147483647 h 125"/>
              <a:gd name="T26" fmla="*/ 2147483647 w 136"/>
              <a:gd name="T27" fmla="*/ 2147483647 h 125"/>
              <a:gd name="T28" fmla="*/ 2147483647 w 136"/>
              <a:gd name="T29" fmla="*/ 2147483647 h 125"/>
              <a:gd name="T30" fmla="*/ 2147483647 w 136"/>
              <a:gd name="T31" fmla="*/ 2147483647 h 125"/>
              <a:gd name="T32" fmla="*/ 2147483647 w 136"/>
              <a:gd name="T33" fmla="*/ 2147483647 h 125"/>
              <a:gd name="T34" fmla="*/ 2147483647 w 136"/>
              <a:gd name="T35" fmla="*/ 2147483647 h 125"/>
              <a:gd name="T36" fmla="*/ 2147483647 w 136"/>
              <a:gd name="T37" fmla="*/ 2147483647 h 125"/>
              <a:gd name="T38" fmla="*/ 2147483647 w 136"/>
              <a:gd name="T39" fmla="*/ 2147483647 h 125"/>
              <a:gd name="T40" fmla="*/ 2147483647 w 136"/>
              <a:gd name="T41" fmla="*/ 2147483647 h 125"/>
              <a:gd name="T42" fmla="*/ 2147483647 w 136"/>
              <a:gd name="T43" fmla="*/ 2147483647 h 125"/>
              <a:gd name="T44" fmla="*/ 2147483647 w 136"/>
              <a:gd name="T45" fmla="*/ 2147483647 h 125"/>
              <a:gd name="T46" fmla="*/ 2147483647 w 136"/>
              <a:gd name="T47" fmla="*/ 2147483647 h 125"/>
              <a:gd name="T48" fmla="*/ 2147483647 w 136"/>
              <a:gd name="T49" fmla="*/ 2147483647 h 125"/>
              <a:gd name="T50" fmla="*/ 2147483647 w 136"/>
              <a:gd name="T51" fmla="*/ 2147483647 h 125"/>
              <a:gd name="T52" fmla="*/ 2147483647 w 136"/>
              <a:gd name="T53" fmla="*/ 2147483647 h 125"/>
              <a:gd name="T54" fmla="*/ 2147483647 w 136"/>
              <a:gd name="T55" fmla="*/ 2147483647 h 125"/>
              <a:gd name="T56" fmla="*/ 2147483647 w 136"/>
              <a:gd name="T57" fmla="*/ 2147483647 h 125"/>
              <a:gd name="T58" fmla="*/ 2147483647 w 136"/>
              <a:gd name="T59" fmla="*/ 2147483647 h 125"/>
              <a:gd name="T60" fmla="*/ 2147483647 w 136"/>
              <a:gd name="T61" fmla="*/ 2147483647 h 125"/>
              <a:gd name="T62" fmla="*/ 2147483647 w 136"/>
              <a:gd name="T63" fmla="*/ 2147483647 h 125"/>
              <a:gd name="T64" fmla="*/ 2147483647 w 136"/>
              <a:gd name="T65" fmla="*/ 2147483647 h 125"/>
              <a:gd name="T66" fmla="*/ 2147483647 w 136"/>
              <a:gd name="T67" fmla="*/ 2147483647 h 125"/>
              <a:gd name="T68" fmla="*/ 2147483647 w 136"/>
              <a:gd name="T69" fmla="*/ 2147483647 h 125"/>
              <a:gd name="T70" fmla="*/ 2147483647 w 136"/>
              <a:gd name="T71" fmla="*/ 2147483647 h 125"/>
              <a:gd name="T72" fmla="*/ 2147483647 w 136"/>
              <a:gd name="T73" fmla="*/ 2147483647 h 125"/>
              <a:gd name="T74" fmla="*/ 2147483647 w 136"/>
              <a:gd name="T75" fmla="*/ 2147483647 h 125"/>
              <a:gd name="T76" fmla="*/ 2147483647 w 136"/>
              <a:gd name="T77" fmla="*/ 2147483647 h 125"/>
              <a:gd name="T78" fmla="*/ 2147483647 w 136"/>
              <a:gd name="T79" fmla="*/ 2147483647 h 125"/>
              <a:gd name="T80" fmla="*/ 2147483647 w 136"/>
              <a:gd name="T81" fmla="*/ 2147483647 h 125"/>
              <a:gd name="T82" fmla="*/ 2147483647 w 136"/>
              <a:gd name="T83" fmla="*/ 2147483647 h 125"/>
              <a:gd name="T84" fmla="*/ 2147483647 w 136"/>
              <a:gd name="T85" fmla="*/ 2147483647 h 125"/>
              <a:gd name="T86" fmla="*/ 2147483647 w 136"/>
              <a:gd name="T87" fmla="*/ 2147483647 h 125"/>
              <a:gd name="T88" fmla="*/ 2147483647 w 136"/>
              <a:gd name="T89" fmla="*/ 2147483647 h 125"/>
              <a:gd name="T90" fmla="*/ 2147483647 w 136"/>
              <a:gd name="T91" fmla="*/ 2147483647 h 125"/>
              <a:gd name="T92" fmla="*/ 2147483647 w 136"/>
              <a:gd name="T93" fmla="*/ 2147483647 h 125"/>
              <a:gd name="T94" fmla="*/ 2147483647 w 136"/>
              <a:gd name="T95" fmla="*/ 2147483647 h 125"/>
              <a:gd name="T96" fmla="*/ 0 w 136"/>
              <a:gd name="T97" fmla="*/ 2147483647 h 125"/>
              <a:gd name="T98" fmla="*/ 2147483647 w 136"/>
              <a:gd name="T99" fmla="*/ 2147483647 h 125"/>
              <a:gd name="T100" fmla="*/ 2147483647 w 136"/>
              <a:gd name="T101" fmla="*/ 2147483647 h 125"/>
              <a:gd name="T102" fmla="*/ 2147483647 w 136"/>
              <a:gd name="T103" fmla="*/ 2147483647 h 12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36"/>
              <a:gd name="T157" fmla="*/ 0 h 125"/>
              <a:gd name="T158" fmla="*/ 136 w 136"/>
              <a:gd name="T159" fmla="*/ 125 h 125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36" h="125">
                <a:moveTo>
                  <a:pt x="10" y="72"/>
                </a:moveTo>
                <a:cubicBezTo>
                  <a:pt x="13" y="73"/>
                  <a:pt x="16" y="74"/>
                  <a:pt x="20" y="70"/>
                </a:cubicBezTo>
                <a:cubicBezTo>
                  <a:pt x="24" y="67"/>
                  <a:pt x="29" y="61"/>
                  <a:pt x="30" y="61"/>
                </a:cubicBezTo>
                <a:cubicBezTo>
                  <a:pt x="31" y="60"/>
                  <a:pt x="31" y="60"/>
                  <a:pt x="34" y="59"/>
                </a:cubicBezTo>
                <a:cubicBezTo>
                  <a:pt x="38" y="58"/>
                  <a:pt x="38" y="57"/>
                  <a:pt x="40" y="54"/>
                </a:cubicBezTo>
                <a:cubicBezTo>
                  <a:pt x="43" y="53"/>
                  <a:pt x="46" y="48"/>
                  <a:pt x="47" y="47"/>
                </a:cubicBezTo>
                <a:cubicBezTo>
                  <a:pt x="49" y="46"/>
                  <a:pt x="52" y="44"/>
                  <a:pt x="55" y="45"/>
                </a:cubicBezTo>
                <a:cubicBezTo>
                  <a:pt x="57" y="45"/>
                  <a:pt x="63" y="41"/>
                  <a:pt x="64" y="40"/>
                </a:cubicBezTo>
                <a:cubicBezTo>
                  <a:pt x="66" y="40"/>
                  <a:pt x="75" y="36"/>
                  <a:pt x="77" y="29"/>
                </a:cubicBezTo>
                <a:cubicBezTo>
                  <a:pt x="79" y="21"/>
                  <a:pt x="79" y="20"/>
                  <a:pt x="79" y="17"/>
                </a:cubicBezTo>
                <a:cubicBezTo>
                  <a:pt x="78" y="15"/>
                  <a:pt x="78" y="13"/>
                  <a:pt x="82" y="14"/>
                </a:cubicBezTo>
                <a:cubicBezTo>
                  <a:pt x="86" y="14"/>
                  <a:pt x="88" y="13"/>
                  <a:pt x="88" y="15"/>
                </a:cubicBezTo>
                <a:cubicBezTo>
                  <a:pt x="88" y="17"/>
                  <a:pt x="87" y="20"/>
                  <a:pt x="89" y="18"/>
                </a:cubicBezTo>
                <a:cubicBezTo>
                  <a:pt x="90" y="18"/>
                  <a:pt x="91" y="17"/>
                  <a:pt x="92" y="17"/>
                </a:cubicBezTo>
                <a:cubicBezTo>
                  <a:pt x="94" y="17"/>
                  <a:pt x="95" y="16"/>
                  <a:pt x="94" y="15"/>
                </a:cubicBezTo>
                <a:cubicBezTo>
                  <a:pt x="93" y="13"/>
                  <a:pt x="93" y="12"/>
                  <a:pt x="91" y="13"/>
                </a:cubicBezTo>
                <a:cubicBezTo>
                  <a:pt x="90" y="13"/>
                  <a:pt x="89" y="10"/>
                  <a:pt x="91" y="10"/>
                </a:cubicBezTo>
                <a:cubicBezTo>
                  <a:pt x="93" y="9"/>
                  <a:pt x="94" y="9"/>
                  <a:pt x="95" y="8"/>
                </a:cubicBezTo>
                <a:cubicBezTo>
                  <a:pt x="95" y="7"/>
                  <a:pt x="96" y="6"/>
                  <a:pt x="97" y="7"/>
                </a:cubicBezTo>
                <a:cubicBezTo>
                  <a:pt x="98" y="8"/>
                  <a:pt x="99" y="8"/>
                  <a:pt x="101" y="5"/>
                </a:cubicBezTo>
                <a:cubicBezTo>
                  <a:pt x="102" y="3"/>
                  <a:pt x="101" y="1"/>
                  <a:pt x="103" y="1"/>
                </a:cubicBezTo>
                <a:cubicBezTo>
                  <a:pt x="105" y="1"/>
                  <a:pt x="110" y="0"/>
                  <a:pt x="112" y="1"/>
                </a:cubicBezTo>
                <a:cubicBezTo>
                  <a:pt x="114" y="3"/>
                  <a:pt x="115" y="4"/>
                  <a:pt x="118" y="4"/>
                </a:cubicBezTo>
                <a:cubicBezTo>
                  <a:pt x="120" y="5"/>
                  <a:pt x="120" y="5"/>
                  <a:pt x="122" y="6"/>
                </a:cubicBezTo>
                <a:cubicBezTo>
                  <a:pt x="124" y="7"/>
                  <a:pt x="125" y="6"/>
                  <a:pt x="127" y="8"/>
                </a:cubicBezTo>
                <a:cubicBezTo>
                  <a:pt x="128" y="9"/>
                  <a:pt x="127" y="11"/>
                  <a:pt x="129" y="12"/>
                </a:cubicBezTo>
                <a:cubicBezTo>
                  <a:pt x="131" y="14"/>
                  <a:pt x="131" y="15"/>
                  <a:pt x="131" y="17"/>
                </a:cubicBezTo>
                <a:cubicBezTo>
                  <a:pt x="132" y="18"/>
                  <a:pt x="131" y="19"/>
                  <a:pt x="133" y="21"/>
                </a:cubicBezTo>
                <a:cubicBezTo>
                  <a:pt x="135" y="23"/>
                  <a:pt x="136" y="25"/>
                  <a:pt x="134" y="27"/>
                </a:cubicBezTo>
                <a:cubicBezTo>
                  <a:pt x="131" y="30"/>
                  <a:pt x="128" y="31"/>
                  <a:pt x="127" y="32"/>
                </a:cubicBezTo>
                <a:cubicBezTo>
                  <a:pt x="126" y="32"/>
                  <a:pt x="124" y="35"/>
                  <a:pt x="123" y="37"/>
                </a:cubicBezTo>
                <a:cubicBezTo>
                  <a:pt x="118" y="38"/>
                  <a:pt x="118" y="40"/>
                  <a:pt x="115" y="41"/>
                </a:cubicBezTo>
                <a:cubicBezTo>
                  <a:pt x="106" y="44"/>
                  <a:pt x="101" y="45"/>
                  <a:pt x="94" y="48"/>
                </a:cubicBezTo>
                <a:cubicBezTo>
                  <a:pt x="86" y="51"/>
                  <a:pt x="83" y="66"/>
                  <a:pt x="80" y="73"/>
                </a:cubicBezTo>
                <a:cubicBezTo>
                  <a:pt x="77" y="80"/>
                  <a:pt x="71" y="81"/>
                  <a:pt x="66" y="84"/>
                </a:cubicBezTo>
                <a:cubicBezTo>
                  <a:pt x="63" y="87"/>
                  <a:pt x="61" y="92"/>
                  <a:pt x="59" y="94"/>
                </a:cubicBezTo>
                <a:cubicBezTo>
                  <a:pt x="56" y="98"/>
                  <a:pt x="54" y="103"/>
                  <a:pt x="52" y="108"/>
                </a:cubicBezTo>
                <a:cubicBezTo>
                  <a:pt x="49" y="113"/>
                  <a:pt x="44" y="115"/>
                  <a:pt x="41" y="118"/>
                </a:cubicBezTo>
                <a:lnTo>
                  <a:pt x="41" y="125"/>
                </a:lnTo>
                <a:cubicBezTo>
                  <a:pt x="38" y="123"/>
                  <a:pt x="36" y="123"/>
                  <a:pt x="33" y="123"/>
                </a:cubicBezTo>
                <a:cubicBezTo>
                  <a:pt x="32" y="123"/>
                  <a:pt x="33" y="124"/>
                  <a:pt x="30" y="124"/>
                </a:cubicBezTo>
                <a:cubicBezTo>
                  <a:pt x="29" y="124"/>
                  <a:pt x="27" y="123"/>
                  <a:pt x="27" y="121"/>
                </a:cubicBezTo>
                <a:cubicBezTo>
                  <a:pt x="27" y="117"/>
                  <a:pt x="32" y="117"/>
                  <a:pt x="32" y="113"/>
                </a:cubicBezTo>
                <a:cubicBezTo>
                  <a:pt x="32" y="108"/>
                  <a:pt x="31" y="107"/>
                  <a:pt x="28" y="106"/>
                </a:cubicBezTo>
                <a:cubicBezTo>
                  <a:pt x="24" y="105"/>
                  <a:pt x="27" y="98"/>
                  <a:pt x="18" y="99"/>
                </a:cubicBezTo>
                <a:cubicBezTo>
                  <a:pt x="16" y="100"/>
                  <a:pt x="13" y="99"/>
                  <a:pt x="10" y="99"/>
                </a:cubicBezTo>
                <a:cubicBezTo>
                  <a:pt x="4" y="99"/>
                  <a:pt x="0" y="98"/>
                  <a:pt x="0" y="92"/>
                </a:cubicBezTo>
                <a:cubicBezTo>
                  <a:pt x="0" y="85"/>
                  <a:pt x="6" y="83"/>
                  <a:pt x="6" y="72"/>
                </a:cubicBezTo>
                <a:cubicBezTo>
                  <a:pt x="6" y="72"/>
                  <a:pt x="8" y="72"/>
                  <a:pt x="10" y="72"/>
                </a:cubicBezTo>
                <a:close/>
              </a:path>
            </a:pathLst>
          </a:custGeom>
          <a:solidFill>
            <a:schemeClr val="folHlink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393" name="Freeform 9"/>
          <p:cNvSpPr>
            <a:spLocks/>
          </p:cNvSpPr>
          <p:nvPr/>
        </p:nvSpPr>
        <p:spPr bwMode="auto">
          <a:xfrm>
            <a:off x="6684963" y="4402138"/>
            <a:ext cx="976312" cy="655637"/>
          </a:xfrm>
          <a:custGeom>
            <a:avLst/>
            <a:gdLst>
              <a:gd name="T0" fmla="*/ 0 w 157"/>
              <a:gd name="T1" fmla="*/ 2147483647 h 117"/>
              <a:gd name="T2" fmla="*/ 2147483647 w 157"/>
              <a:gd name="T3" fmla="*/ 2147483647 h 117"/>
              <a:gd name="T4" fmla="*/ 2147483647 w 157"/>
              <a:gd name="T5" fmla="*/ 2147483647 h 117"/>
              <a:gd name="T6" fmla="*/ 2147483647 w 157"/>
              <a:gd name="T7" fmla="*/ 2147483647 h 117"/>
              <a:gd name="T8" fmla="*/ 2147483647 w 157"/>
              <a:gd name="T9" fmla="*/ 2147483647 h 117"/>
              <a:gd name="T10" fmla="*/ 2147483647 w 157"/>
              <a:gd name="T11" fmla="*/ 2147483647 h 117"/>
              <a:gd name="T12" fmla="*/ 2147483647 w 157"/>
              <a:gd name="T13" fmla="*/ 2147483647 h 117"/>
              <a:gd name="T14" fmla="*/ 2147483647 w 157"/>
              <a:gd name="T15" fmla="*/ 2147483647 h 117"/>
              <a:gd name="T16" fmla="*/ 2147483647 w 157"/>
              <a:gd name="T17" fmla="*/ 2147483647 h 117"/>
              <a:gd name="T18" fmla="*/ 2147483647 w 157"/>
              <a:gd name="T19" fmla="*/ 2147483647 h 117"/>
              <a:gd name="T20" fmla="*/ 2147483647 w 157"/>
              <a:gd name="T21" fmla="*/ 2147483647 h 117"/>
              <a:gd name="T22" fmla="*/ 2147483647 w 157"/>
              <a:gd name="T23" fmla="*/ 2147483647 h 117"/>
              <a:gd name="T24" fmla="*/ 2147483647 w 157"/>
              <a:gd name="T25" fmla="*/ 2147483647 h 117"/>
              <a:gd name="T26" fmla="*/ 2147483647 w 157"/>
              <a:gd name="T27" fmla="*/ 2147483647 h 117"/>
              <a:gd name="T28" fmla="*/ 2147483647 w 157"/>
              <a:gd name="T29" fmla="*/ 2147483647 h 117"/>
              <a:gd name="T30" fmla="*/ 2147483647 w 157"/>
              <a:gd name="T31" fmla="*/ 2147483647 h 117"/>
              <a:gd name="T32" fmla="*/ 2147483647 w 157"/>
              <a:gd name="T33" fmla="*/ 2147483647 h 117"/>
              <a:gd name="T34" fmla="*/ 2147483647 w 157"/>
              <a:gd name="T35" fmla="*/ 2147483647 h 117"/>
              <a:gd name="T36" fmla="*/ 2147483647 w 157"/>
              <a:gd name="T37" fmla="*/ 2147483647 h 117"/>
              <a:gd name="T38" fmla="*/ 2147483647 w 157"/>
              <a:gd name="T39" fmla="*/ 2147483647 h 117"/>
              <a:gd name="T40" fmla="*/ 2147483647 w 157"/>
              <a:gd name="T41" fmla="*/ 2147483647 h 117"/>
              <a:gd name="T42" fmla="*/ 2147483647 w 157"/>
              <a:gd name="T43" fmla="*/ 2147483647 h 117"/>
              <a:gd name="T44" fmla="*/ 2147483647 w 157"/>
              <a:gd name="T45" fmla="*/ 2147483647 h 117"/>
              <a:gd name="T46" fmla="*/ 2147483647 w 157"/>
              <a:gd name="T47" fmla="*/ 2147483647 h 117"/>
              <a:gd name="T48" fmla="*/ 2147483647 w 157"/>
              <a:gd name="T49" fmla="*/ 2147483647 h 117"/>
              <a:gd name="T50" fmla="*/ 2147483647 w 157"/>
              <a:gd name="T51" fmla="*/ 2147483647 h 117"/>
              <a:gd name="T52" fmla="*/ 2147483647 w 157"/>
              <a:gd name="T53" fmla="*/ 2147483647 h 117"/>
              <a:gd name="T54" fmla="*/ 2147483647 w 157"/>
              <a:gd name="T55" fmla="*/ 2147483647 h 117"/>
              <a:gd name="T56" fmla="*/ 2147483647 w 157"/>
              <a:gd name="T57" fmla="*/ 2147483647 h 117"/>
              <a:gd name="T58" fmla="*/ 2147483647 w 157"/>
              <a:gd name="T59" fmla="*/ 2147483647 h 117"/>
              <a:gd name="T60" fmla="*/ 2147483647 w 157"/>
              <a:gd name="T61" fmla="*/ 2147483647 h 117"/>
              <a:gd name="T62" fmla="*/ 2147483647 w 157"/>
              <a:gd name="T63" fmla="*/ 2147483647 h 117"/>
              <a:gd name="T64" fmla="*/ 2147483647 w 157"/>
              <a:gd name="T65" fmla="*/ 2147483647 h 117"/>
              <a:gd name="T66" fmla="*/ 2147483647 w 157"/>
              <a:gd name="T67" fmla="*/ 2147483647 h 117"/>
              <a:gd name="T68" fmla="*/ 2147483647 w 157"/>
              <a:gd name="T69" fmla="*/ 2147483647 h 117"/>
              <a:gd name="T70" fmla="*/ 2147483647 w 157"/>
              <a:gd name="T71" fmla="*/ 2147483647 h 117"/>
              <a:gd name="T72" fmla="*/ 2147483647 w 157"/>
              <a:gd name="T73" fmla="*/ 2147483647 h 117"/>
              <a:gd name="T74" fmla="*/ 2147483647 w 157"/>
              <a:gd name="T75" fmla="*/ 2147483647 h 117"/>
              <a:gd name="T76" fmla="*/ 0 w 157"/>
              <a:gd name="T77" fmla="*/ 2147483647 h 117"/>
              <a:gd name="T78" fmla="*/ 0 w 157"/>
              <a:gd name="T79" fmla="*/ 2147483647 h 117"/>
              <a:gd name="T80" fmla="*/ 0 w 157"/>
              <a:gd name="T81" fmla="*/ 2147483647 h 117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57"/>
              <a:gd name="T124" fmla="*/ 0 h 117"/>
              <a:gd name="T125" fmla="*/ 157 w 157"/>
              <a:gd name="T126" fmla="*/ 117 h 117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57" h="117">
                <a:moveTo>
                  <a:pt x="0" y="63"/>
                </a:moveTo>
                <a:cubicBezTo>
                  <a:pt x="5" y="66"/>
                  <a:pt x="10" y="72"/>
                  <a:pt x="14" y="75"/>
                </a:cubicBezTo>
                <a:cubicBezTo>
                  <a:pt x="18" y="79"/>
                  <a:pt x="21" y="88"/>
                  <a:pt x="26" y="93"/>
                </a:cubicBezTo>
                <a:cubicBezTo>
                  <a:pt x="29" y="96"/>
                  <a:pt x="31" y="95"/>
                  <a:pt x="37" y="96"/>
                </a:cubicBezTo>
                <a:cubicBezTo>
                  <a:pt x="42" y="98"/>
                  <a:pt x="42" y="103"/>
                  <a:pt x="47" y="105"/>
                </a:cubicBezTo>
                <a:cubicBezTo>
                  <a:pt x="54" y="108"/>
                  <a:pt x="62" y="107"/>
                  <a:pt x="69" y="111"/>
                </a:cubicBezTo>
                <a:cubicBezTo>
                  <a:pt x="73" y="113"/>
                  <a:pt x="75" y="115"/>
                  <a:pt x="78" y="117"/>
                </a:cubicBezTo>
                <a:cubicBezTo>
                  <a:pt x="79" y="115"/>
                  <a:pt x="82" y="117"/>
                  <a:pt x="82" y="112"/>
                </a:cubicBezTo>
                <a:cubicBezTo>
                  <a:pt x="82" y="110"/>
                  <a:pt x="80" y="108"/>
                  <a:pt x="82" y="105"/>
                </a:cubicBezTo>
                <a:cubicBezTo>
                  <a:pt x="83" y="103"/>
                  <a:pt x="88" y="102"/>
                  <a:pt x="91" y="101"/>
                </a:cubicBezTo>
                <a:cubicBezTo>
                  <a:pt x="92" y="100"/>
                  <a:pt x="91" y="96"/>
                  <a:pt x="94" y="95"/>
                </a:cubicBezTo>
                <a:cubicBezTo>
                  <a:pt x="97" y="94"/>
                  <a:pt x="99" y="94"/>
                  <a:pt x="101" y="92"/>
                </a:cubicBezTo>
                <a:cubicBezTo>
                  <a:pt x="104" y="90"/>
                  <a:pt x="100" y="87"/>
                  <a:pt x="100" y="83"/>
                </a:cubicBezTo>
                <a:cubicBezTo>
                  <a:pt x="100" y="75"/>
                  <a:pt x="105" y="75"/>
                  <a:pt x="105" y="66"/>
                </a:cubicBezTo>
                <a:cubicBezTo>
                  <a:pt x="105" y="62"/>
                  <a:pt x="103" y="60"/>
                  <a:pt x="103" y="57"/>
                </a:cubicBezTo>
                <a:cubicBezTo>
                  <a:pt x="103" y="52"/>
                  <a:pt x="109" y="52"/>
                  <a:pt x="113" y="50"/>
                </a:cubicBezTo>
                <a:cubicBezTo>
                  <a:pt x="118" y="49"/>
                  <a:pt x="117" y="43"/>
                  <a:pt x="124" y="43"/>
                </a:cubicBezTo>
                <a:cubicBezTo>
                  <a:pt x="128" y="43"/>
                  <a:pt x="129" y="43"/>
                  <a:pt x="138" y="43"/>
                </a:cubicBezTo>
                <a:lnTo>
                  <a:pt x="154" y="43"/>
                </a:lnTo>
                <a:cubicBezTo>
                  <a:pt x="156" y="42"/>
                  <a:pt x="157" y="41"/>
                  <a:pt x="157" y="39"/>
                </a:cubicBezTo>
                <a:cubicBezTo>
                  <a:pt x="157" y="36"/>
                  <a:pt x="154" y="32"/>
                  <a:pt x="152" y="32"/>
                </a:cubicBezTo>
                <a:cubicBezTo>
                  <a:pt x="149" y="32"/>
                  <a:pt x="149" y="34"/>
                  <a:pt x="146" y="34"/>
                </a:cubicBezTo>
                <a:cubicBezTo>
                  <a:pt x="142" y="34"/>
                  <a:pt x="141" y="28"/>
                  <a:pt x="140" y="25"/>
                </a:cubicBezTo>
                <a:cubicBezTo>
                  <a:pt x="137" y="18"/>
                  <a:pt x="134" y="13"/>
                  <a:pt x="130" y="8"/>
                </a:cubicBezTo>
                <a:cubicBezTo>
                  <a:pt x="127" y="8"/>
                  <a:pt x="121" y="6"/>
                  <a:pt x="120" y="6"/>
                </a:cubicBezTo>
                <a:cubicBezTo>
                  <a:pt x="112" y="6"/>
                  <a:pt x="101" y="1"/>
                  <a:pt x="91" y="1"/>
                </a:cubicBezTo>
                <a:cubicBezTo>
                  <a:pt x="86" y="1"/>
                  <a:pt x="83" y="0"/>
                  <a:pt x="78" y="2"/>
                </a:cubicBezTo>
                <a:cubicBezTo>
                  <a:pt x="75" y="3"/>
                  <a:pt x="75" y="6"/>
                  <a:pt x="72" y="6"/>
                </a:cubicBezTo>
                <a:cubicBezTo>
                  <a:pt x="69" y="6"/>
                  <a:pt x="68" y="3"/>
                  <a:pt x="65" y="3"/>
                </a:cubicBezTo>
                <a:cubicBezTo>
                  <a:pt x="63" y="3"/>
                  <a:pt x="60" y="5"/>
                  <a:pt x="57" y="8"/>
                </a:cubicBezTo>
                <a:cubicBezTo>
                  <a:pt x="53" y="12"/>
                  <a:pt x="53" y="9"/>
                  <a:pt x="48" y="11"/>
                </a:cubicBezTo>
                <a:cubicBezTo>
                  <a:pt x="44" y="12"/>
                  <a:pt x="44" y="16"/>
                  <a:pt x="37" y="14"/>
                </a:cubicBezTo>
                <a:cubicBezTo>
                  <a:pt x="34" y="14"/>
                  <a:pt x="32" y="14"/>
                  <a:pt x="29" y="15"/>
                </a:cubicBezTo>
                <a:cubicBezTo>
                  <a:pt x="27" y="17"/>
                  <a:pt x="29" y="19"/>
                  <a:pt x="28" y="22"/>
                </a:cubicBezTo>
                <a:cubicBezTo>
                  <a:pt x="27" y="23"/>
                  <a:pt x="25" y="24"/>
                  <a:pt x="24" y="24"/>
                </a:cubicBezTo>
                <a:cubicBezTo>
                  <a:pt x="19" y="26"/>
                  <a:pt x="12" y="26"/>
                  <a:pt x="8" y="29"/>
                </a:cubicBezTo>
                <a:cubicBezTo>
                  <a:pt x="6" y="31"/>
                  <a:pt x="3" y="29"/>
                  <a:pt x="0" y="29"/>
                </a:cubicBezTo>
                <a:lnTo>
                  <a:pt x="0" y="63"/>
                </a:lnTo>
                <a:close/>
              </a:path>
            </a:pathLst>
          </a:custGeom>
          <a:solidFill>
            <a:schemeClr val="folHlink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394" name="Freeform 10"/>
          <p:cNvSpPr>
            <a:spLocks/>
          </p:cNvSpPr>
          <p:nvPr/>
        </p:nvSpPr>
        <p:spPr bwMode="auto">
          <a:xfrm>
            <a:off x="7493000" y="3963988"/>
            <a:ext cx="1400175" cy="941387"/>
          </a:xfrm>
          <a:custGeom>
            <a:avLst/>
            <a:gdLst>
              <a:gd name="T0" fmla="*/ 2147483647 w 225"/>
              <a:gd name="T1" fmla="*/ 2147483647 h 168"/>
              <a:gd name="T2" fmla="*/ 2147483647 w 225"/>
              <a:gd name="T3" fmla="*/ 2147483647 h 168"/>
              <a:gd name="T4" fmla="*/ 2147483647 w 225"/>
              <a:gd name="T5" fmla="*/ 2147483647 h 168"/>
              <a:gd name="T6" fmla="*/ 2147483647 w 225"/>
              <a:gd name="T7" fmla="*/ 2147483647 h 168"/>
              <a:gd name="T8" fmla="*/ 2147483647 w 225"/>
              <a:gd name="T9" fmla="*/ 2147483647 h 168"/>
              <a:gd name="T10" fmla="*/ 2147483647 w 225"/>
              <a:gd name="T11" fmla="*/ 2147483647 h 168"/>
              <a:gd name="T12" fmla="*/ 2147483647 w 225"/>
              <a:gd name="T13" fmla="*/ 2147483647 h 168"/>
              <a:gd name="T14" fmla="*/ 2147483647 w 225"/>
              <a:gd name="T15" fmla="*/ 2147483647 h 168"/>
              <a:gd name="T16" fmla="*/ 2147483647 w 225"/>
              <a:gd name="T17" fmla="*/ 2147483647 h 168"/>
              <a:gd name="T18" fmla="*/ 2147483647 w 225"/>
              <a:gd name="T19" fmla="*/ 2147483647 h 168"/>
              <a:gd name="T20" fmla="*/ 2147483647 w 225"/>
              <a:gd name="T21" fmla="*/ 2147483647 h 168"/>
              <a:gd name="T22" fmla="*/ 2147483647 w 225"/>
              <a:gd name="T23" fmla="*/ 2147483647 h 168"/>
              <a:gd name="T24" fmla="*/ 2147483647 w 225"/>
              <a:gd name="T25" fmla="*/ 2147483647 h 168"/>
              <a:gd name="T26" fmla="*/ 2147483647 w 225"/>
              <a:gd name="T27" fmla="*/ 2147483647 h 168"/>
              <a:gd name="T28" fmla="*/ 2147483647 w 225"/>
              <a:gd name="T29" fmla="*/ 2147483647 h 168"/>
              <a:gd name="T30" fmla="*/ 2147483647 w 225"/>
              <a:gd name="T31" fmla="*/ 2147483647 h 168"/>
              <a:gd name="T32" fmla="*/ 2147483647 w 225"/>
              <a:gd name="T33" fmla="*/ 2147483647 h 168"/>
              <a:gd name="T34" fmla="*/ 2147483647 w 225"/>
              <a:gd name="T35" fmla="*/ 2147483647 h 168"/>
              <a:gd name="T36" fmla="*/ 2147483647 w 225"/>
              <a:gd name="T37" fmla="*/ 2147483647 h 168"/>
              <a:gd name="T38" fmla="*/ 2147483647 w 225"/>
              <a:gd name="T39" fmla="*/ 2147483647 h 168"/>
              <a:gd name="T40" fmla="*/ 2147483647 w 225"/>
              <a:gd name="T41" fmla="*/ 2147483647 h 168"/>
              <a:gd name="T42" fmla="*/ 2147483647 w 225"/>
              <a:gd name="T43" fmla="*/ 2147483647 h 168"/>
              <a:gd name="T44" fmla="*/ 2147483647 w 225"/>
              <a:gd name="T45" fmla="*/ 2147483647 h 168"/>
              <a:gd name="T46" fmla="*/ 2147483647 w 225"/>
              <a:gd name="T47" fmla="*/ 2147483647 h 168"/>
              <a:gd name="T48" fmla="*/ 2147483647 w 225"/>
              <a:gd name="T49" fmla="*/ 2147483647 h 168"/>
              <a:gd name="T50" fmla="*/ 2147483647 w 225"/>
              <a:gd name="T51" fmla="*/ 2147483647 h 168"/>
              <a:gd name="T52" fmla="*/ 2147483647 w 225"/>
              <a:gd name="T53" fmla="*/ 2147483647 h 168"/>
              <a:gd name="T54" fmla="*/ 2147483647 w 225"/>
              <a:gd name="T55" fmla="*/ 2147483647 h 168"/>
              <a:gd name="T56" fmla="*/ 2147483647 w 225"/>
              <a:gd name="T57" fmla="*/ 2147483647 h 168"/>
              <a:gd name="T58" fmla="*/ 2147483647 w 225"/>
              <a:gd name="T59" fmla="*/ 2147483647 h 168"/>
              <a:gd name="T60" fmla="*/ 2147483647 w 225"/>
              <a:gd name="T61" fmla="*/ 2147483647 h 168"/>
              <a:gd name="T62" fmla="*/ 2147483647 w 225"/>
              <a:gd name="T63" fmla="*/ 2147483647 h 168"/>
              <a:gd name="T64" fmla="*/ 2147483647 w 225"/>
              <a:gd name="T65" fmla="*/ 2147483647 h 168"/>
              <a:gd name="T66" fmla="*/ 2147483647 w 225"/>
              <a:gd name="T67" fmla="*/ 2147483647 h 168"/>
              <a:gd name="T68" fmla="*/ 2147483647 w 225"/>
              <a:gd name="T69" fmla="*/ 0 h 168"/>
              <a:gd name="T70" fmla="*/ 2147483647 w 225"/>
              <a:gd name="T71" fmla="*/ 0 h 16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25"/>
              <a:gd name="T109" fmla="*/ 0 h 168"/>
              <a:gd name="T110" fmla="*/ 225 w 225"/>
              <a:gd name="T111" fmla="*/ 168 h 168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25" h="168">
                <a:moveTo>
                  <a:pt x="179" y="0"/>
                </a:moveTo>
                <a:cubicBezTo>
                  <a:pt x="176" y="4"/>
                  <a:pt x="173" y="11"/>
                  <a:pt x="169" y="11"/>
                </a:cubicBezTo>
                <a:cubicBezTo>
                  <a:pt x="164" y="11"/>
                  <a:pt x="164" y="6"/>
                  <a:pt x="160" y="6"/>
                </a:cubicBezTo>
                <a:cubicBezTo>
                  <a:pt x="158" y="6"/>
                  <a:pt x="157" y="9"/>
                  <a:pt x="155" y="9"/>
                </a:cubicBezTo>
                <a:cubicBezTo>
                  <a:pt x="151" y="9"/>
                  <a:pt x="151" y="6"/>
                  <a:pt x="148" y="6"/>
                </a:cubicBezTo>
                <a:cubicBezTo>
                  <a:pt x="146" y="6"/>
                  <a:pt x="143" y="8"/>
                  <a:pt x="142" y="9"/>
                </a:cubicBezTo>
                <a:cubicBezTo>
                  <a:pt x="136" y="11"/>
                  <a:pt x="135" y="12"/>
                  <a:pt x="131" y="15"/>
                </a:cubicBezTo>
                <a:cubicBezTo>
                  <a:pt x="129" y="16"/>
                  <a:pt x="127" y="15"/>
                  <a:pt x="126" y="16"/>
                </a:cubicBezTo>
                <a:cubicBezTo>
                  <a:pt x="123" y="18"/>
                  <a:pt x="124" y="21"/>
                  <a:pt x="122" y="23"/>
                </a:cubicBezTo>
                <a:cubicBezTo>
                  <a:pt x="119" y="26"/>
                  <a:pt x="115" y="24"/>
                  <a:pt x="112" y="25"/>
                </a:cubicBezTo>
                <a:cubicBezTo>
                  <a:pt x="107" y="27"/>
                  <a:pt x="104" y="29"/>
                  <a:pt x="102" y="32"/>
                </a:cubicBezTo>
                <a:cubicBezTo>
                  <a:pt x="100" y="35"/>
                  <a:pt x="92" y="36"/>
                  <a:pt x="87" y="36"/>
                </a:cubicBezTo>
                <a:cubicBezTo>
                  <a:pt x="81" y="36"/>
                  <a:pt x="83" y="33"/>
                  <a:pt x="77" y="33"/>
                </a:cubicBezTo>
                <a:cubicBezTo>
                  <a:pt x="74" y="33"/>
                  <a:pt x="73" y="37"/>
                  <a:pt x="68" y="35"/>
                </a:cubicBezTo>
                <a:cubicBezTo>
                  <a:pt x="66" y="33"/>
                  <a:pt x="65" y="35"/>
                  <a:pt x="64" y="35"/>
                </a:cubicBezTo>
                <a:cubicBezTo>
                  <a:pt x="57" y="35"/>
                  <a:pt x="54" y="40"/>
                  <a:pt x="49" y="43"/>
                </a:cubicBezTo>
                <a:cubicBezTo>
                  <a:pt x="45" y="46"/>
                  <a:pt x="41" y="42"/>
                  <a:pt x="37" y="45"/>
                </a:cubicBezTo>
                <a:cubicBezTo>
                  <a:pt x="35" y="46"/>
                  <a:pt x="36" y="49"/>
                  <a:pt x="34" y="51"/>
                </a:cubicBezTo>
                <a:cubicBezTo>
                  <a:pt x="32" y="53"/>
                  <a:pt x="32" y="53"/>
                  <a:pt x="30" y="54"/>
                </a:cubicBezTo>
                <a:cubicBezTo>
                  <a:pt x="28" y="54"/>
                  <a:pt x="24" y="54"/>
                  <a:pt x="24" y="55"/>
                </a:cubicBezTo>
                <a:cubicBezTo>
                  <a:pt x="22" y="57"/>
                  <a:pt x="22" y="58"/>
                  <a:pt x="22" y="60"/>
                </a:cubicBezTo>
                <a:cubicBezTo>
                  <a:pt x="21" y="65"/>
                  <a:pt x="16" y="69"/>
                  <a:pt x="16" y="72"/>
                </a:cubicBezTo>
                <a:cubicBezTo>
                  <a:pt x="16" y="83"/>
                  <a:pt x="6" y="84"/>
                  <a:pt x="0" y="86"/>
                </a:cubicBezTo>
                <a:cubicBezTo>
                  <a:pt x="4" y="91"/>
                  <a:pt x="7" y="96"/>
                  <a:pt x="10" y="103"/>
                </a:cubicBezTo>
                <a:cubicBezTo>
                  <a:pt x="11" y="106"/>
                  <a:pt x="12" y="112"/>
                  <a:pt x="16" y="112"/>
                </a:cubicBezTo>
                <a:cubicBezTo>
                  <a:pt x="19" y="112"/>
                  <a:pt x="19" y="110"/>
                  <a:pt x="22" y="110"/>
                </a:cubicBezTo>
                <a:cubicBezTo>
                  <a:pt x="24" y="110"/>
                  <a:pt x="27" y="114"/>
                  <a:pt x="27" y="117"/>
                </a:cubicBezTo>
                <a:cubicBezTo>
                  <a:pt x="27" y="124"/>
                  <a:pt x="16" y="122"/>
                  <a:pt x="16" y="128"/>
                </a:cubicBezTo>
                <a:cubicBezTo>
                  <a:pt x="16" y="130"/>
                  <a:pt x="19" y="131"/>
                  <a:pt x="20" y="131"/>
                </a:cubicBezTo>
                <a:cubicBezTo>
                  <a:pt x="26" y="131"/>
                  <a:pt x="31" y="132"/>
                  <a:pt x="37" y="133"/>
                </a:cubicBezTo>
                <a:cubicBezTo>
                  <a:pt x="44" y="134"/>
                  <a:pt x="48" y="138"/>
                  <a:pt x="52" y="139"/>
                </a:cubicBezTo>
                <a:cubicBezTo>
                  <a:pt x="54" y="140"/>
                  <a:pt x="56" y="139"/>
                  <a:pt x="57" y="138"/>
                </a:cubicBezTo>
                <a:cubicBezTo>
                  <a:pt x="60" y="138"/>
                  <a:pt x="61" y="137"/>
                  <a:pt x="65" y="138"/>
                </a:cubicBezTo>
                <a:cubicBezTo>
                  <a:pt x="69" y="138"/>
                  <a:pt x="76" y="139"/>
                  <a:pt x="79" y="137"/>
                </a:cubicBezTo>
                <a:cubicBezTo>
                  <a:pt x="80" y="137"/>
                  <a:pt x="80" y="134"/>
                  <a:pt x="83" y="134"/>
                </a:cubicBezTo>
                <a:cubicBezTo>
                  <a:pt x="86" y="134"/>
                  <a:pt x="87" y="136"/>
                  <a:pt x="89" y="137"/>
                </a:cubicBezTo>
                <a:lnTo>
                  <a:pt x="155" y="137"/>
                </a:lnTo>
                <a:cubicBezTo>
                  <a:pt x="155" y="134"/>
                  <a:pt x="151" y="133"/>
                  <a:pt x="151" y="129"/>
                </a:cubicBezTo>
                <a:cubicBezTo>
                  <a:pt x="151" y="127"/>
                  <a:pt x="155" y="120"/>
                  <a:pt x="157" y="120"/>
                </a:cubicBezTo>
                <a:cubicBezTo>
                  <a:pt x="163" y="121"/>
                  <a:pt x="163" y="137"/>
                  <a:pt x="171" y="137"/>
                </a:cubicBezTo>
                <a:cubicBezTo>
                  <a:pt x="175" y="137"/>
                  <a:pt x="177" y="131"/>
                  <a:pt x="180" y="128"/>
                </a:cubicBezTo>
                <a:cubicBezTo>
                  <a:pt x="184" y="124"/>
                  <a:pt x="190" y="113"/>
                  <a:pt x="199" y="113"/>
                </a:cubicBezTo>
                <a:cubicBezTo>
                  <a:pt x="204" y="113"/>
                  <a:pt x="205" y="120"/>
                  <a:pt x="208" y="124"/>
                </a:cubicBezTo>
                <a:cubicBezTo>
                  <a:pt x="212" y="131"/>
                  <a:pt x="218" y="142"/>
                  <a:pt x="218" y="154"/>
                </a:cubicBezTo>
                <a:cubicBezTo>
                  <a:pt x="218" y="157"/>
                  <a:pt x="216" y="158"/>
                  <a:pt x="216" y="161"/>
                </a:cubicBezTo>
                <a:cubicBezTo>
                  <a:pt x="216" y="164"/>
                  <a:pt x="216" y="168"/>
                  <a:pt x="219" y="168"/>
                </a:cubicBezTo>
                <a:cubicBezTo>
                  <a:pt x="223" y="168"/>
                  <a:pt x="225" y="168"/>
                  <a:pt x="225" y="163"/>
                </a:cubicBezTo>
                <a:cubicBezTo>
                  <a:pt x="225" y="154"/>
                  <a:pt x="221" y="151"/>
                  <a:pt x="219" y="144"/>
                </a:cubicBezTo>
                <a:lnTo>
                  <a:pt x="219" y="134"/>
                </a:lnTo>
                <a:cubicBezTo>
                  <a:pt x="215" y="128"/>
                  <a:pt x="215" y="123"/>
                  <a:pt x="212" y="115"/>
                </a:cubicBezTo>
                <a:cubicBezTo>
                  <a:pt x="212" y="112"/>
                  <a:pt x="209" y="110"/>
                  <a:pt x="208" y="106"/>
                </a:cubicBezTo>
                <a:cubicBezTo>
                  <a:pt x="207" y="103"/>
                  <a:pt x="209" y="99"/>
                  <a:pt x="206" y="97"/>
                </a:cubicBezTo>
                <a:cubicBezTo>
                  <a:pt x="201" y="94"/>
                  <a:pt x="199" y="85"/>
                  <a:pt x="191" y="85"/>
                </a:cubicBezTo>
                <a:cubicBezTo>
                  <a:pt x="185" y="85"/>
                  <a:pt x="190" y="76"/>
                  <a:pt x="182" y="76"/>
                </a:cubicBezTo>
                <a:cubicBezTo>
                  <a:pt x="181" y="76"/>
                  <a:pt x="178" y="74"/>
                  <a:pt x="177" y="75"/>
                </a:cubicBezTo>
                <a:lnTo>
                  <a:pt x="174" y="75"/>
                </a:lnTo>
                <a:lnTo>
                  <a:pt x="174" y="72"/>
                </a:lnTo>
                <a:cubicBezTo>
                  <a:pt x="180" y="70"/>
                  <a:pt x="182" y="63"/>
                  <a:pt x="186" y="60"/>
                </a:cubicBezTo>
                <a:cubicBezTo>
                  <a:pt x="192" y="55"/>
                  <a:pt x="200" y="50"/>
                  <a:pt x="200" y="42"/>
                </a:cubicBezTo>
                <a:cubicBezTo>
                  <a:pt x="200" y="37"/>
                  <a:pt x="198" y="35"/>
                  <a:pt x="198" y="32"/>
                </a:cubicBezTo>
                <a:cubicBezTo>
                  <a:pt x="198" y="32"/>
                  <a:pt x="198" y="30"/>
                  <a:pt x="198" y="29"/>
                </a:cubicBezTo>
                <a:cubicBezTo>
                  <a:pt x="197" y="27"/>
                  <a:pt x="193" y="19"/>
                  <a:pt x="191" y="19"/>
                </a:cubicBezTo>
                <a:cubicBezTo>
                  <a:pt x="180" y="19"/>
                  <a:pt x="183" y="13"/>
                  <a:pt x="180" y="3"/>
                </a:cubicBezTo>
                <a:cubicBezTo>
                  <a:pt x="180" y="2"/>
                  <a:pt x="180" y="1"/>
                  <a:pt x="179" y="0"/>
                </a:cubicBezTo>
                <a:close/>
              </a:path>
            </a:pathLst>
          </a:custGeom>
          <a:solidFill>
            <a:schemeClr val="folHlink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395" name="Freeform 11"/>
          <p:cNvSpPr>
            <a:spLocks/>
          </p:cNvSpPr>
          <p:nvPr/>
        </p:nvSpPr>
        <p:spPr bwMode="auto">
          <a:xfrm>
            <a:off x="7472363" y="3249613"/>
            <a:ext cx="1233487" cy="1196975"/>
          </a:xfrm>
          <a:custGeom>
            <a:avLst/>
            <a:gdLst>
              <a:gd name="T0" fmla="*/ 2147483647 w 198"/>
              <a:gd name="T1" fmla="*/ 2147483647 h 214"/>
              <a:gd name="T2" fmla="*/ 2147483647 w 198"/>
              <a:gd name="T3" fmla="*/ 2147483647 h 214"/>
              <a:gd name="T4" fmla="*/ 2147483647 w 198"/>
              <a:gd name="T5" fmla="*/ 2147483647 h 214"/>
              <a:gd name="T6" fmla="*/ 2147483647 w 198"/>
              <a:gd name="T7" fmla="*/ 2147483647 h 214"/>
              <a:gd name="T8" fmla="*/ 2147483647 w 198"/>
              <a:gd name="T9" fmla="*/ 2147483647 h 214"/>
              <a:gd name="T10" fmla="*/ 2147483647 w 198"/>
              <a:gd name="T11" fmla="*/ 2147483647 h 214"/>
              <a:gd name="T12" fmla="*/ 2147483647 w 198"/>
              <a:gd name="T13" fmla="*/ 2147483647 h 214"/>
              <a:gd name="T14" fmla="*/ 2147483647 w 198"/>
              <a:gd name="T15" fmla="*/ 2147483647 h 214"/>
              <a:gd name="T16" fmla="*/ 2147483647 w 198"/>
              <a:gd name="T17" fmla="*/ 2147483647 h 214"/>
              <a:gd name="T18" fmla="*/ 2147483647 w 198"/>
              <a:gd name="T19" fmla="*/ 2147483647 h 214"/>
              <a:gd name="T20" fmla="*/ 2147483647 w 198"/>
              <a:gd name="T21" fmla="*/ 2147483647 h 214"/>
              <a:gd name="T22" fmla="*/ 2147483647 w 198"/>
              <a:gd name="T23" fmla="*/ 2147483647 h 214"/>
              <a:gd name="T24" fmla="*/ 0 w 198"/>
              <a:gd name="T25" fmla="*/ 2147483647 h 214"/>
              <a:gd name="T26" fmla="*/ 2147483647 w 198"/>
              <a:gd name="T27" fmla="*/ 2147483647 h 214"/>
              <a:gd name="T28" fmla="*/ 2147483647 w 198"/>
              <a:gd name="T29" fmla="*/ 2147483647 h 214"/>
              <a:gd name="T30" fmla="*/ 2147483647 w 198"/>
              <a:gd name="T31" fmla="*/ 2147483647 h 214"/>
              <a:gd name="T32" fmla="*/ 2147483647 w 198"/>
              <a:gd name="T33" fmla="*/ 2147483647 h 214"/>
              <a:gd name="T34" fmla="*/ 2147483647 w 198"/>
              <a:gd name="T35" fmla="*/ 2147483647 h 214"/>
              <a:gd name="T36" fmla="*/ 2147483647 w 198"/>
              <a:gd name="T37" fmla="*/ 2147483647 h 214"/>
              <a:gd name="T38" fmla="*/ 2147483647 w 198"/>
              <a:gd name="T39" fmla="*/ 2147483647 h 214"/>
              <a:gd name="T40" fmla="*/ 2147483647 w 198"/>
              <a:gd name="T41" fmla="*/ 2147483647 h 214"/>
              <a:gd name="T42" fmla="*/ 2147483647 w 198"/>
              <a:gd name="T43" fmla="*/ 2147483647 h 214"/>
              <a:gd name="T44" fmla="*/ 2147483647 w 198"/>
              <a:gd name="T45" fmla="*/ 2147483647 h 214"/>
              <a:gd name="T46" fmla="*/ 2147483647 w 198"/>
              <a:gd name="T47" fmla="*/ 2147483647 h 214"/>
              <a:gd name="T48" fmla="*/ 2147483647 w 198"/>
              <a:gd name="T49" fmla="*/ 2147483647 h 214"/>
              <a:gd name="T50" fmla="*/ 2147483647 w 198"/>
              <a:gd name="T51" fmla="*/ 2147483647 h 214"/>
              <a:gd name="T52" fmla="*/ 2147483647 w 198"/>
              <a:gd name="T53" fmla="*/ 2147483647 h 214"/>
              <a:gd name="T54" fmla="*/ 2147483647 w 198"/>
              <a:gd name="T55" fmla="*/ 2147483647 h 214"/>
              <a:gd name="T56" fmla="*/ 2147483647 w 198"/>
              <a:gd name="T57" fmla="*/ 2147483647 h 214"/>
              <a:gd name="T58" fmla="*/ 2147483647 w 198"/>
              <a:gd name="T59" fmla="*/ 2147483647 h 214"/>
              <a:gd name="T60" fmla="*/ 2147483647 w 198"/>
              <a:gd name="T61" fmla="*/ 2147483647 h 214"/>
              <a:gd name="T62" fmla="*/ 2147483647 w 198"/>
              <a:gd name="T63" fmla="*/ 2147483647 h 21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98"/>
              <a:gd name="T97" fmla="*/ 0 h 214"/>
              <a:gd name="T98" fmla="*/ 198 w 198"/>
              <a:gd name="T99" fmla="*/ 214 h 21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98" h="214">
                <a:moveTo>
                  <a:pt x="182" y="128"/>
                </a:moveTo>
                <a:cubicBezTo>
                  <a:pt x="179" y="132"/>
                  <a:pt x="176" y="139"/>
                  <a:pt x="172" y="139"/>
                </a:cubicBezTo>
                <a:cubicBezTo>
                  <a:pt x="167" y="139"/>
                  <a:pt x="167" y="134"/>
                  <a:pt x="163" y="134"/>
                </a:cubicBezTo>
                <a:cubicBezTo>
                  <a:pt x="161" y="134"/>
                  <a:pt x="160" y="137"/>
                  <a:pt x="158" y="137"/>
                </a:cubicBezTo>
                <a:cubicBezTo>
                  <a:pt x="154" y="137"/>
                  <a:pt x="154" y="134"/>
                  <a:pt x="151" y="134"/>
                </a:cubicBezTo>
                <a:cubicBezTo>
                  <a:pt x="149" y="134"/>
                  <a:pt x="146" y="136"/>
                  <a:pt x="145" y="137"/>
                </a:cubicBezTo>
                <a:cubicBezTo>
                  <a:pt x="139" y="139"/>
                  <a:pt x="138" y="140"/>
                  <a:pt x="134" y="143"/>
                </a:cubicBezTo>
                <a:cubicBezTo>
                  <a:pt x="132" y="144"/>
                  <a:pt x="130" y="143"/>
                  <a:pt x="129" y="144"/>
                </a:cubicBezTo>
                <a:cubicBezTo>
                  <a:pt x="126" y="146"/>
                  <a:pt x="127" y="149"/>
                  <a:pt x="125" y="151"/>
                </a:cubicBezTo>
                <a:cubicBezTo>
                  <a:pt x="122" y="154"/>
                  <a:pt x="118" y="152"/>
                  <a:pt x="115" y="153"/>
                </a:cubicBezTo>
                <a:cubicBezTo>
                  <a:pt x="110" y="155"/>
                  <a:pt x="107" y="157"/>
                  <a:pt x="105" y="160"/>
                </a:cubicBezTo>
                <a:cubicBezTo>
                  <a:pt x="103" y="163"/>
                  <a:pt x="95" y="164"/>
                  <a:pt x="90" y="164"/>
                </a:cubicBezTo>
                <a:cubicBezTo>
                  <a:pt x="84" y="164"/>
                  <a:pt x="86" y="161"/>
                  <a:pt x="80" y="161"/>
                </a:cubicBezTo>
                <a:cubicBezTo>
                  <a:pt x="77" y="161"/>
                  <a:pt x="76" y="165"/>
                  <a:pt x="71" y="163"/>
                </a:cubicBezTo>
                <a:cubicBezTo>
                  <a:pt x="69" y="161"/>
                  <a:pt x="68" y="163"/>
                  <a:pt x="67" y="163"/>
                </a:cubicBezTo>
                <a:cubicBezTo>
                  <a:pt x="60" y="163"/>
                  <a:pt x="57" y="168"/>
                  <a:pt x="52" y="171"/>
                </a:cubicBezTo>
                <a:cubicBezTo>
                  <a:pt x="48" y="174"/>
                  <a:pt x="44" y="170"/>
                  <a:pt x="40" y="173"/>
                </a:cubicBezTo>
                <a:cubicBezTo>
                  <a:pt x="38" y="174"/>
                  <a:pt x="39" y="177"/>
                  <a:pt x="37" y="179"/>
                </a:cubicBezTo>
                <a:cubicBezTo>
                  <a:pt x="35" y="181"/>
                  <a:pt x="35" y="181"/>
                  <a:pt x="33" y="182"/>
                </a:cubicBezTo>
                <a:cubicBezTo>
                  <a:pt x="31" y="182"/>
                  <a:pt x="27" y="182"/>
                  <a:pt x="27" y="183"/>
                </a:cubicBezTo>
                <a:cubicBezTo>
                  <a:pt x="25" y="185"/>
                  <a:pt x="25" y="186"/>
                  <a:pt x="25" y="188"/>
                </a:cubicBezTo>
                <a:cubicBezTo>
                  <a:pt x="24" y="193"/>
                  <a:pt x="19" y="197"/>
                  <a:pt x="19" y="200"/>
                </a:cubicBezTo>
                <a:cubicBezTo>
                  <a:pt x="19" y="211"/>
                  <a:pt x="9" y="212"/>
                  <a:pt x="3" y="214"/>
                </a:cubicBezTo>
                <a:lnTo>
                  <a:pt x="1" y="210"/>
                </a:lnTo>
                <a:lnTo>
                  <a:pt x="0" y="86"/>
                </a:lnTo>
                <a:cubicBezTo>
                  <a:pt x="1" y="85"/>
                  <a:pt x="2" y="84"/>
                  <a:pt x="2" y="83"/>
                </a:cubicBezTo>
                <a:cubicBezTo>
                  <a:pt x="6" y="77"/>
                  <a:pt x="6" y="73"/>
                  <a:pt x="12" y="69"/>
                </a:cubicBezTo>
                <a:cubicBezTo>
                  <a:pt x="15" y="68"/>
                  <a:pt x="17" y="69"/>
                  <a:pt x="19" y="65"/>
                </a:cubicBezTo>
                <a:cubicBezTo>
                  <a:pt x="21" y="62"/>
                  <a:pt x="21" y="58"/>
                  <a:pt x="23" y="56"/>
                </a:cubicBezTo>
                <a:cubicBezTo>
                  <a:pt x="29" y="51"/>
                  <a:pt x="35" y="43"/>
                  <a:pt x="44" y="44"/>
                </a:cubicBezTo>
                <a:cubicBezTo>
                  <a:pt x="53" y="46"/>
                  <a:pt x="62" y="31"/>
                  <a:pt x="66" y="19"/>
                </a:cubicBezTo>
                <a:cubicBezTo>
                  <a:pt x="71" y="19"/>
                  <a:pt x="75" y="19"/>
                  <a:pt x="80" y="19"/>
                </a:cubicBezTo>
                <a:cubicBezTo>
                  <a:pt x="84" y="19"/>
                  <a:pt x="87" y="17"/>
                  <a:pt x="88" y="13"/>
                </a:cubicBezTo>
                <a:cubicBezTo>
                  <a:pt x="89" y="13"/>
                  <a:pt x="90" y="11"/>
                  <a:pt x="91" y="11"/>
                </a:cubicBezTo>
                <a:cubicBezTo>
                  <a:pt x="94" y="11"/>
                  <a:pt x="94" y="14"/>
                  <a:pt x="97" y="14"/>
                </a:cubicBezTo>
                <a:cubicBezTo>
                  <a:pt x="104" y="14"/>
                  <a:pt x="101" y="6"/>
                  <a:pt x="109" y="6"/>
                </a:cubicBezTo>
                <a:cubicBezTo>
                  <a:pt x="112" y="6"/>
                  <a:pt x="114" y="8"/>
                  <a:pt x="115" y="9"/>
                </a:cubicBezTo>
                <a:cubicBezTo>
                  <a:pt x="118" y="11"/>
                  <a:pt x="126" y="13"/>
                  <a:pt x="130" y="13"/>
                </a:cubicBezTo>
                <a:cubicBezTo>
                  <a:pt x="136" y="13"/>
                  <a:pt x="136" y="9"/>
                  <a:pt x="143" y="9"/>
                </a:cubicBezTo>
                <a:cubicBezTo>
                  <a:pt x="145" y="9"/>
                  <a:pt x="146" y="9"/>
                  <a:pt x="148" y="9"/>
                </a:cubicBezTo>
                <a:cubicBezTo>
                  <a:pt x="151" y="9"/>
                  <a:pt x="155" y="5"/>
                  <a:pt x="159" y="5"/>
                </a:cubicBezTo>
                <a:cubicBezTo>
                  <a:pt x="162" y="5"/>
                  <a:pt x="163" y="6"/>
                  <a:pt x="166" y="6"/>
                </a:cubicBezTo>
                <a:cubicBezTo>
                  <a:pt x="169" y="6"/>
                  <a:pt x="170" y="0"/>
                  <a:pt x="180" y="1"/>
                </a:cubicBezTo>
                <a:cubicBezTo>
                  <a:pt x="189" y="2"/>
                  <a:pt x="198" y="5"/>
                  <a:pt x="198" y="15"/>
                </a:cubicBezTo>
                <a:cubicBezTo>
                  <a:pt x="198" y="23"/>
                  <a:pt x="192" y="27"/>
                  <a:pt x="189" y="33"/>
                </a:cubicBezTo>
                <a:lnTo>
                  <a:pt x="189" y="42"/>
                </a:lnTo>
                <a:cubicBezTo>
                  <a:pt x="188" y="46"/>
                  <a:pt x="188" y="48"/>
                  <a:pt x="186" y="50"/>
                </a:cubicBezTo>
                <a:cubicBezTo>
                  <a:pt x="184" y="54"/>
                  <a:pt x="177" y="53"/>
                  <a:pt x="177" y="59"/>
                </a:cubicBezTo>
                <a:cubicBezTo>
                  <a:pt x="177" y="63"/>
                  <a:pt x="180" y="64"/>
                  <a:pt x="180" y="67"/>
                </a:cubicBezTo>
                <a:cubicBezTo>
                  <a:pt x="180" y="76"/>
                  <a:pt x="173" y="85"/>
                  <a:pt x="173" y="94"/>
                </a:cubicBezTo>
                <a:cubicBezTo>
                  <a:pt x="173" y="102"/>
                  <a:pt x="177" y="103"/>
                  <a:pt x="179" y="108"/>
                </a:cubicBezTo>
                <a:lnTo>
                  <a:pt x="179" y="124"/>
                </a:lnTo>
                <a:cubicBezTo>
                  <a:pt x="180" y="126"/>
                  <a:pt x="181" y="127"/>
                  <a:pt x="182" y="128"/>
                </a:cubicBezTo>
                <a:close/>
              </a:path>
            </a:pathLst>
          </a:custGeom>
          <a:solidFill>
            <a:schemeClr val="folHlink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396" name="Freeform 12"/>
          <p:cNvSpPr>
            <a:spLocks/>
          </p:cNvSpPr>
          <p:nvPr/>
        </p:nvSpPr>
        <p:spPr bwMode="auto">
          <a:xfrm>
            <a:off x="6156325" y="3716338"/>
            <a:ext cx="1343025" cy="1022350"/>
          </a:xfrm>
          <a:custGeom>
            <a:avLst/>
            <a:gdLst>
              <a:gd name="T0" fmla="*/ 2147483647 w 216"/>
              <a:gd name="T1" fmla="*/ 2147483647 h 183"/>
              <a:gd name="T2" fmla="*/ 2147483647 w 216"/>
              <a:gd name="T3" fmla="*/ 2147483647 h 183"/>
              <a:gd name="T4" fmla="*/ 2147483647 w 216"/>
              <a:gd name="T5" fmla="*/ 2147483647 h 183"/>
              <a:gd name="T6" fmla="*/ 2147483647 w 216"/>
              <a:gd name="T7" fmla="*/ 2147483647 h 183"/>
              <a:gd name="T8" fmla="*/ 2147483647 w 216"/>
              <a:gd name="T9" fmla="*/ 2147483647 h 183"/>
              <a:gd name="T10" fmla="*/ 2147483647 w 216"/>
              <a:gd name="T11" fmla="*/ 2147483647 h 183"/>
              <a:gd name="T12" fmla="*/ 2147483647 w 216"/>
              <a:gd name="T13" fmla="*/ 2147483647 h 183"/>
              <a:gd name="T14" fmla="*/ 2147483647 w 216"/>
              <a:gd name="T15" fmla="*/ 2147483647 h 183"/>
              <a:gd name="T16" fmla="*/ 2147483647 w 216"/>
              <a:gd name="T17" fmla="*/ 2147483647 h 183"/>
              <a:gd name="T18" fmla="*/ 2147483647 w 216"/>
              <a:gd name="T19" fmla="*/ 2147483647 h 183"/>
              <a:gd name="T20" fmla="*/ 2147483647 w 216"/>
              <a:gd name="T21" fmla="*/ 2147483647 h 183"/>
              <a:gd name="T22" fmla="*/ 2147483647 w 216"/>
              <a:gd name="T23" fmla="*/ 2147483647 h 183"/>
              <a:gd name="T24" fmla="*/ 2147483647 w 216"/>
              <a:gd name="T25" fmla="*/ 2147483647 h 183"/>
              <a:gd name="T26" fmla="*/ 2147483647 w 216"/>
              <a:gd name="T27" fmla="*/ 2147483647 h 183"/>
              <a:gd name="T28" fmla="*/ 2147483647 w 216"/>
              <a:gd name="T29" fmla="*/ 2147483647 h 183"/>
              <a:gd name="T30" fmla="*/ 2147483647 w 216"/>
              <a:gd name="T31" fmla="*/ 2147483647 h 183"/>
              <a:gd name="T32" fmla="*/ 2147483647 w 216"/>
              <a:gd name="T33" fmla="*/ 2147483647 h 183"/>
              <a:gd name="T34" fmla="*/ 2147483647 w 216"/>
              <a:gd name="T35" fmla="*/ 2147483647 h 183"/>
              <a:gd name="T36" fmla="*/ 2147483647 w 216"/>
              <a:gd name="T37" fmla="*/ 2147483647 h 183"/>
              <a:gd name="T38" fmla="*/ 2147483647 w 216"/>
              <a:gd name="T39" fmla="*/ 2147483647 h 183"/>
              <a:gd name="T40" fmla="*/ 2147483647 w 216"/>
              <a:gd name="T41" fmla="*/ 2147483647 h 183"/>
              <a:gd name="T42" fmla="*/ 2147483647 w 216"/>
              <a:gd name="T43" fmla="*/ 2147483647 h 183"/>
              <a:gd name="T44" fmla="*/ 2147483647 w 216"/>
              <a:gd name="T45" fmla="*/ 2147483647 h 183"/>
              <a:gd name="T46" fmla="*/ 2147483647 w 216"/>
              <a:gd name="T47" fmla="*/ 2147483647 h 183"/>
              <a:gd name="T48" fmla="*/ 2147483647 w 216"/>
              <a:gd name="T49" fmla="*/ 2147483647 h 183"/>
              <a:gd name="T50" fmla="*/ 2147483647 w 216"/>
              <a:gd name="T51" fmla="*/ 2147483647 h 183"/>
              <a:gd name="T52" fmla="*/ 2147483647 w 216"/>
              <a:gd name="T53" fmla="*/ 2147483647 h 183"/>
              <a:gd name="T54" fmla="*/ 2147483647 w 216"/>
              <a:gd name="T55" fmla="*/ 2147483647 h 183"/>
              <a:gd name="T56" fmla="*/ 2147483647 w 216"/>
              <a:gd name="T57" fmla="*/ 2147483647 h 183"/>
              <a:gd name="T58" fmla="*/ 2147483647 w 216"/>
              <a:gd name="T59" fmla="*/ 0 h 183"/>
              <a:gd name="T60" fmla="*/ 2147483647 w 216"/>
              <a:gd name="T61" fmla="*/ 0 h 183"/>
              <a:gd name="T62" fmla="*/ 2147483647 w 216"/>
              <a:gd name="T63" fmla="*/ 2147483647 h 183"/>
              <a:gd name="T64" fmla="*/ 2147483647 w 216"/>
              <a:gd name="T65" fmla="*/ 2147483647 h 183"/>
              <a:gd name="T66" fmla="*/ 2147483647 w 216"/>
              <a:gd name="T67" fmla="*/ 2147483647 h 183"/>
              <a:gd name="T68" fmla="*/ 2147483647 w 216"/>
              <a:gd name="T69" fmla="*/ 2147483647 h 183"/>
              <a:gd name="T70" fmla="*/ 2147483647 w 216"/>
              <a:gd name="T71" fmla="*/ 2147483647 h 183"/>
              <a:gd name="T72" fmla="*/ 2147483647 w 216"/>
              <a:gd name="T73" fmla="*/ 2147483647 h 183"/>
              <a:gd name="T74" fmla="*/ 2147483647 w 216"/>
              <a:gd name="T75" fmla="*/ 2147483647 h 183"/>
              <a:gd name="T76" fmla="*/ 2147483647 w 216"/>
              <a:gd name="T77" fmla="*/ 2147483647 h 183"/>
              <a:gd name="T78" fmla="*/ 2147483647 w 216"/>
              <a:gd name="T79" fmla="*/ 2147483647 h 183"/>
              <a:gd name="T80" fmla="*/ 2147483647 w 216"/>
              <a:gd name="T81" fmla="*/ 2147483647 h 183"/>
              <a:gd name="T82" fmla="*/ 2147483647 w 216"/>
              <a:gd name="T83" fmla="*/ 2147483647 h 183"/>
              <a:gd name="T84" fmla="*/ 2147483647 w 216"/>
              <a:gd name="T85" fmla="*/ 2147483647 h 183"/>
              <a:gd name="T86" fmla="*/ 2147483647 w 216"/>
              <a:gd name="T87" fmla="*/ 2147483647 h 183"/>
              <a:gd name="T88" fmla="*/ 2147483647 w 216"/>
              <a:gd name="T89" fmla="*/ 2147483647 h 183"/>
              <a:gd name="T90" fmla="*/ 2147483647 w 216"/>
              <a:gd name="T91" fmla="*/ 2147483647 h 183"/>
              <a:gd name="T92" fmla="*/ 2147483647 w 216"/>
              <a:gd name="T93" fmla="*/ 2147483647 h 183"/>
              <a:gd name="T94" fmla="*/ 2147483647 w 216"/>
              <a:gd name="T95" fmla="*/ 2147483647 h 183"/>
              <a:gd name="T96" fmla="*/ 2147483647 w 216"/>
              <a:gd name="T97" fmla="*/ 2147483647 h 183"/>
              <a:gd name="T98" fmla="*/ 2147483647 w 216"/>
              <a:gd name="T99" fmla="*/ 2147483647 h 183"/>
              <a:gd name="T100" fmla="*/ 2147483647 w 216"/>
              <a:gd name="T101" fmla="*/ 2147483647 h 183"/>
              <a:gd name="T102" fmla="*/ 2147483647 w 216"/>
              <a:gd name="T103" fmla="*/ 2147483647 h 183"/>
              <a:gd name="T104" fmla="*/ 2147483647 w 216"/>
              <a:gd name="T105" fmla="*/ 2147483647 h 183"/>
              <a:gd name="T106" fmla="*/ 2147483647 w 216"/>
              <a:gd name="T107" fmla="*/ 2147483647 h 183"/>
              <a:gd name="T108" fmla="*/ 2147483647 w 216"/>
              <a:gd name="T109" fmla="*/ 2147483647 h 183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16"/>
              <a:gd name="T166" fmla="*/ 0 h 183"/>
              <a:gd name="T167" fmla="*/ 216 w 216"/>
              <a:gd name="T168" fmla="*/ 183 h 183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16" h="183">
                <a:moveTo>
                  <a:pt x="51" y="44"/>
                </a:moveTo>
                <a:cubicBezTo>
                  <a:pt x="45" y="49"/>
                  <a:pt x="46" y="47"/>
                  <a:pt x="43" y="55"/>
                </a:cubicBezTo>
                <a:cubicBezTo>
                  <a:pt x="41" y="62"/>
                  <a:pt x="38" y="67"/>
                  <a:pt x="38" y="67"/>
                </a:cubicBezTo>
                <a:cubicBezTo>
                  <a:pt x="27" y="73"/>
                  <a:pt x="21" y="82"/>
                  <a:pt x="21" y="97"/>
                </a:cubicBezTo>
                <a:cubicBezTo>
                  <a:pt x="20" y="106"/>
                  <a:pt x="14" y="105"/>
                  <a:pt x="10" y="109"/>
                </a:cubicBezTo>
                <a:cubicBezTo>
                  <a:pt x="6" y="114"/>
                  <a:pt x="0" y="122"/>
                  <a:pt x="4" y="129"/>
                </a:cubicBezTo>
                <a:cubicBezTo>
                  <a:pt x="9" y="136"/>
                  <a:pt x="22" y="142"/>
                  <a:pt x="23" y="148"/>
                </a:cubicBezTo>
                <a:cubicBezTo>
                  <a:pt x="23" y="150"/>
                  <a:pt x="32" y="159"/>
                  <a:pt x="37" y="159"/>
                </a:cubicBezTo>
                <a:cubicBezTo>
                  <a:pt x="41" y="159"/>
                  <a:pt x="59" y="175"/>
                  <a:pt x="73" y="180"/>
                </a:cubicBezTo>
                <a:cubicBezTo>
                  <a:pt x="77" y="182"/>
                  <a:pt x="79" y="182"/>
                  <a:pt x="84" y="183"/>
                </a:cubicBezTo>
                <a:cubicBezTo>
                  <a:pt x="84" y="183"/>
                  <a:pt x="85" y="183"/>
                  <a:pt x="86" y="183"/>
                </a:cubicBezTo>
                <a:lnTo>
                  <a:pt x="86" y="149"/>
                </a:lnTo>
                <a:cubicBezTo>
                  <a:pt x="89" y="149"/>
                  <a:pt x="92" y="151"/>
                  <a:pt x="94" y="149"/>
                </a:cubicBezTo>
                <a:cubicBezTo>
                  <a:pt x="98" y="146"/>
                  <a:pt x="105" y="146"/>
                  <a:pt x="110" y="144"/>
                </a:cubicBezTo>
                <a:cubicBezTo>
                  <a:pt x="111" y="144"/>
                  <a:pt x="113" y="143"/>
                  <a:pt x="114" y="142"/>
                </a:cubicBezTo>
                <a:cubicBezTo>
                  <a:pt x="115" y="139"/>
                  <a:pt x="113" y="137"/>
                  <a:pt x="115" y="135"/>
                </a:cubicBezTo>
                <a:cubicBezTo>
                  <a:pt x="118" y="134"/>
                  <a:pt x="120" y="134"/>
                  <a:pt x="123" y="134"/>
                </a:cubicBezTo>
                <a:cubicBezTo>
                  <a:pt x="130" y="136"/>
                  <a:pt x="130" y="132"/>
                  <a:pt x="134" y="131"/>
                </a:cubicBezTo>
                <a:cubicBezTo>
                  <a:pt x="139" y="129"/>
                  <a:pt x="139" y="132"/>
                  <a:pt x="143" y="128"/>
                </a:cubicBezTo>
                <a:cubicBezTo>
                  <a:pt x="146" y="125"/>
                  <a:pt x="149" y="123"/>
                  <a:pt x="151" y="123"/>
                </a:cubicBezTo>
                <a:cubicBezTo>
                  <a:pt x="154" y="123"/>
                  <a:pt x="155" y="126"/>
                  <a:pt x="158" y="126"/>
                </a:cubicBezTo>
                <a:cubicBezTo>
                  <a:pt x="161" y="126"/>
                  <a:pt x="161" y="123"/>
                  <a:pt x="164" y="122"/>
                </a:cubicBezTo>
                <a:cubicBezTo>
                  <a:pt x="169" y="120"/>
                  <a:pt x="172" y="121"/>
                  <a:pt x="177" y="121"/>
                </a:cubicBezTo>
                <a:cubicBezTo>
                  <a:pt x="187" y="121"/>
                  <a:pt x="198" y="126"/>
                  <a:pt x="206" y="126"/>
                </a:cubicBezTo>
                <a:cubicBezTo>
                  <a:pt x="207" y="126"/>
                  <a:pt x="213" y="128"/>
                  <a:pt x="216" y="128"/>
                </a:cubicBezTo>
                <a:lnTo>
                  <a:pt x="214" y="124"/>
                </a:lnTo>
                <a:lnTo>
                  <a:pt x="213" y="0"/>
                </a:lnTo>
                <a:cubicBezTo>
                  <a:pt x="209" y="3"/>
                  <a:pt x="203" y="6"/>
                  <a:pt x="198" y="7"/>
                </a:cubicBezTo>
                <a:cubicBezTo>
                  <a:pt x="193" y="7"/>
                  <a:pt x="189" y="12"/>
                  <a:pt x="187" y="13"/>
                </a:cubicBezTo>
                <a:cubicBezTo>
                  <a:pt x="185" y="14"/>
                  <a:pt x="175" y="16"/>
                  <a:pt x="173" y="19"/>
                </a:cubicBezTo>
                <a:cubicBezTo>
                  <a:pt x="170" y="21"/>
                  <a:pt x="167" y="29"/>
                  <a:pt x="162" y="29"/>
                </a:cubicBezTo>
                <a:cubicBezTo>
                  <a:pt x="158" y="29"/>
                  <a:pt x="157" y="28"/>
                  <a:pt x="154" y="28"/>
                </a:cubicBezTo>
                <a:cubicBezTo>
                  <a:pt x="145" y="28"/>
                  <a:pt x="145" y="35"/>
                  <a:pt x="135" y="35"/>
                </a:cubicBezTo>
                <a:cubicBezTo>
                  <a:pt x="133" y="35"/>
                  <a:pt x="127" y="35"/>
                  <a:pt x="124" y="35"/>
                </a:cubicBezTo>
                <a:cubicBezTo>
                  <a:pt x="122" y="35"/>
                  <a:pt x="117" y="30"/>
                  <a:pt x="116" y="28"/>
                </a:cubicBezTo>
                <a:cubicBezTo>
                  <a:pt x="113" y="22"/>
                  <a:pt x="105" y="14"/>
                  <a:pt x="105" y="14"/>
                </a:cubicBezTo>
                <a:cubicBezTo>
                  <a:pt x="105" y="15"/>
                  <a:pt x="105" y="17"/>
                  <a:pt x="105" y="18"/>
                </a:cubicBezTo>
                <a:cubicBezTo>
                  <a:pt x="105" y="20"/>
                  <a:pt x="104" y="27"/>
                  <a:pt x="104" y="29"/>
                </a:cubicBezTo>
                <a:cubicBezTo>
                  <a:pt x="103" y="33"/>
                  <a:pt x="105" y="39"/>
                  <a:pt x="102" y="39"/>
                </a:cubicBezTo>
                <a:cubicBezTo>
                  <a:pt x="100" y="39"/>
                  <a:pt x="99" y="37"/>
                  <a:pt x="98" y="37"/>
                </a:cubicBezTo>
                <a:lnTo>
                  <a:pt x="84" y="37"/>
                </a:lnTo>
                <a:cubicBezTo>
                  <a:pt x="81" y="37"/>
                  <a:pt x="82" y="34"/>
                  <a:pt x="81" y="33"/>
                </a:cubicBezTo>
                <a:cubicBezTo>
                  <a:pt x="80" y="30"/>
                  <a:pt x="76" y="27"/>
                  <a:pt x="73" y="27"/>
                </a:cubicBezTo>
                <a:cubicBezTo>
                  <a:pt x="70" y="27"/>
                  <a:pt x="69" y="30"/>
                  <a:pt x="69" y="33"/>
                </a:cubicBezTo>
                <a:cubicBezTo>
                  <a:pt x="69" y="36"/>
                  <a:pt x="70" y="37"/>
                  <a:pt x="70" y="39"/>
                </a:cubicBezTo>
                <a:cubicBezTo>
                  <a:pt x="70" y="44"/>
                  <a:pt x="63" y="47"/>
                  <a:pt x="59" y="47"/>
                </a:cubicBezTo>
                <a:cubicBezTo>
                  <a:pt x="54" y="47"/>
                  <a:pt x="54" y="44"/>
                  <a:pt x="51" y="44"/>
                </a:cubicBez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397" name="Freeform 13"/>
          <p:cNvSpPr>
            <a:spLocks/>
          </p:cNvSpPr>
          <p:nvPr/>
        </p:nvSpPr>
        <p:spPr bwMode="auto">
          <a:xfrm>
            <a:off x="5751513" y="4452938"/>
            <a:ext cx="1641475" cy="1019175"/>
          </a:xfrm>
          <a:custGeom>
            <a:avLst/>
            <a:gdLst>
              <a:gd name="T0" fmla="*/ 2147483647 w 264"/>
              <a:gd name="T1" fmla="*/ 2147483647 h 182"/>
              <a:gd name="T2" fmla="*/ 2147483647 w 264"/>
              <a:gd name="T3" fmla="*/ 2147483647 h 182"/>
              <a:gd name="T4" fmla="*/ 2147483647 w 264"/>
              <a:gd name="T5" fmla="*/ 2147483647 h 182"/>
              <a:gd name="T6" fmla="*/ 2147483647 w 264"/>
              <a:gd name="T7" fmla="*/ 2147483647 h 182"/>
              <a:gd name="T8" fmla="*/ 2147483647 w 264"/>
              <a:gd name="T9" fmla="*/ 2147483647 h 182"/>
              <a:gd name="T10" fmla="*/ 2147483647 w 264"/>
              <a:gd name="T11" fmla="*/ 2147483647 h 182"/>
              <a:gd name="T12" fmla="*/ 2147483647 w 264"/>
              <a:gd name="T13" fmla="*/ 2147483647 h 182"/>
              <a:gd name="T14" fmla="*/ 2147483647 w 264"/>
              <a:gd name="T15" fmla="*/ 2147483647 h 182"/>
              <a:gd name="T16" fmla="*/ 2147483647 w 264"/>
              <a:gd name="T17" fmla="*/ 2147483647 h 182"/>
              <a:gd name="T18" fmla="*/ 2147483647 w 264"/>
              <a:gd name="T19" fmla="*/ 2147483647 h 182"/>
              <a:gd name="T20" fmla="*/ 2147483647 w 264"/>
              <a:gd name="T21" fmla="*/ 2147483647 h 182"/>
              <a:gd name="T22" fmla="*/ 0 w 264"/>
              <a:gd name="T23" fmla="*/ 2147483647 h 182"/>
              <a:gd name="T24" fmla="*/ 2147483647 w 264"/>
              <a:gd name="T25" fmla="*/ 2147483647 h 182"/>
              <a:gd name="T26" fmla="*/ 2147483647 w 264"/>
              <a:gd name="T27" fmla="*/ 2147483647 h 182"/>
              <a:gd name="T28" fmla="*/ 2147483647 w 264"/>
              <a:gd name="T29" fmla="*/ 2147483647 h 182"/>
              <a:gd name="T30" fmla="*/ 2147483647 w 264"/>
              <a:gd name="T31" fmla="*/ 2147483647 h 182"/>
              <a:gd name="T32" fmla="*/ 2147483647 w 264"/>
              <a:gd name="T33" fmla="*/ 2147483647 h 182"/>
              <a:gd name="T34" fmla="*/ 2147483647 w 264"/>
              <a:gd name="T35" fmla="*/ 2147483647 h 182"/>
              <a:gd name="T36" fmla="*/ 2147483647 w 264"/>
              <a:gd name="T37" fmla="*/ 2147483647 h 182"/>
              <a:gd name="T38" fmla="*/ 2147483647 w 264"/>
              <a:gd name="T39" fmla="*/ 2147483647 h 182"/>
              <a:gd name="T40" fmla="*/ 2147483647 w 264"/>
              <a:gd name="T41" fmla="*/ 0 h 182"/>
              <a:gd name="T42" fmla="*/ 2147483647 w 264"/>
              <a:gd name="T43" fmla="*/ 2147483647 h 182"/>
              <a:gd name="T44" fmla="*/ 2147483647 w 264"/>
              <a:gd name="T45" fmla="*/ 2147483647 h 182"/>
              <a:gd name="T46" fmla="*/ 2147483647 w 264"/>
              <a:gd name="T47" fmla="*/ 2147483647 h 182"/>
              <a:gd name="T48" fmla="*/ 2147483647 w 264"/>
              <a:gd name="T49" fmla="*/ 2147483647 h 182"/>
              <a:gd name="T50" fmla="*/ 2147483647 w 264"/>
              <a:gd name="T51" fmla="*/ 2147483647 h 182"/>
              <a:gd name="T52" fmla="*/ 2147483647 w 264"/>
              <a:gd name="T53" fmla="*/ 2147483647 h 182"/>
              <a:gd name="T54" fmla="*/ 2147483647 w 264"/>
              <a:gd name="T55" fmla="*/ 2147483647 h 182"/>
              <a:gd name="T56" fmla="*/ 2147483647 w 264"/>
              <a:gd name="T57" fmla="*/ 2147483647 h 182"/>
              <a:gd name="T58" fmla="*/ 2147483647 w 264"/>
              <a:gd name="T59" fmla="*/ 2147483647 h 182"/>
              <a:gd name="T60" fmla="*/ 2147483647 w 264"/>
              <a:gd name="T61" fmla="*/ 2147483647 h 182"/>
              <a:gd name="T62" fmla="*/ 2147483647 w 264"/>
              <a:gd name="T63" fmla="*/ 2147483647 h 182"/>
              <a:gd name="T64" fmla="*/ 2147483647 w 264"/>
              <a:gd name="T65" fmla="*/ 2147483647 h 182"/>
              <a:gd name="T66" fmla="*/ 2147483647 w 264"/>
              <a:gd name="T67" fmla="*/ 2147483647 h 182"/>
              <a:gd name="T68" fmla="*/ 2147483647 w 264"/>
              <a:gd name="T69" fmla="*/ 2147483647 h 182"/>
              <a:gd name="T70" fmla="*/ 2147483647 w 264"/>
              <a:gd name="T71" fmla="*/ 2147483647 h 182"/>
              <a:gd name="T72" fmla="*/ 2147483647 w 264"/>
              <a:gd name="T73" fmla="*/ 2147483647 h 182"/>
              <a:gd name="T74" fmla="*/ 2147483647 w 264"/>
              <a:gd name="T75" fmla="*/ 2147483647 h 182"/>
              <a:gd name="T76" fmla="*/ 2147483647 w 264"/>
              <a:gd name="T77" fmla="*/ 2147483647 h 182"/>
              <a:gd name="T78" fmla="*/ 2147483647 w 264"/>
              <a:gd name="T79" fmla="*/ 2147483647 h 182"/>
              <a:gd name="T80" fmla="*/ 2147483647 w 264"/>
              <a:gd name="T81" fmla="*/ 2147483647 h 182"/>
              <a:gd name="T82" fmla="*/ 2147483647 w 264"/>
              <a:gd name="T83" fmla="*/ 2147483647 h 182"/>
              <a:gd name="T84" fmla="*/ 2147483647 w 264"/>
              <a:gd name="T85" fmla="*/ 2147483647 h 182"/>
              <a:gd name="T86" fmla="*/ 2147483647 w 264"/>
              <a:gd name="T87" fmla="*/ 2147483647 h 182"/>
              <a:gd name="T88" fmla="*/ 2147483647 w 264"/>
              <a:gd name="T89" fmla="*/ 2147483647 h 182"/>
              <a:gd name="T90" fmla="*/ 2147483647 w 264"/>
              <a:gd name="T91" fmla="*/ 2147483647 h 182"/>
              <a:gd name="T92" fmla="*/ 2147483647 w 264"/>
              <a:gd name="T93" fmla="*/ 2147483647 h 182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264"/>
              <a:gd name="T142" fmla="*/ 0 h 182"/>
              <a:gd name="T143" fmla="*/ 264 w 264"/>
              <a:gd name="T144" fmla="*/ 182 h 182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264" h="182">
                <a:moveTo>
                  <a:pt x="118" y="166"/>
                </a:moveTo>
                <a:cubicBezTo>
                  <a:pt x="116" y="164"/>
                  <a:pt x="110" y="166"/>
                  <a:pt x="108" y="166"/>
                </a:cubicBezTo>
                <a:cubicBezTo>
                  <a:pt x="100" y="166"/>
                  <a:pt x="90" y="160"/>
                  <a:pt x="86" y="154"/>
                </a:cubicBezTo>
                <a:cubicBezTo>
                  <a:pt x="83" y="150"/>
                  <a:pt x="86" y="144"/>
                  <a:pt x="80" y="142"/>
                </a:cubicBezTo>
                <a:cubicBezTo>
                  <a:pt x="77" y="141"/>
                  <a:pt x="67" y="140"/>
                  <a:pt x="67" y="137"/>
                </a:cubicBezTo>
                <a:cubicBezTo>
                  <a:pt x="67" y="131"/>
                  <a:pt x="68" y="128"/>
                  <a:pt x="63" y="127"/>
                </a:cubicBezTo>
                <a:cubicBezTo>
                  <a:pt x="60" y="126"/>
                  <a:pt x="58" y="127"/>
                  <a:pt x="57" y="124"/>
                </a:cubicBezTo>
                <a:cubicBezTo>
                  <a:pt x="52" y="117"/>
                  <a:pt x="53" y="114"/>
                  <a:pt x="42" y="112"/>
                </a:cubicBezTo>
                <a:cubicBezTo>
                  <a:pt x="38" y="111"/>
                  <a:pt x="38" y="105"/>
                  <a:pt x="32" y="105"/>
                </a:cubicBezTo>
                <a:cubicBezTo>
                  <a:pt x="26" y="105"/>
                  <a:pt x="22" y="106"/>
                  <a:pt x="18" y="103"/>
                </a:cubicBezTo>
                <a:cubicBezTo>
                  <a:pt x="14" y="100"/>
                  <a:pt x="17" y="96"/>
                  <a:pt x="10" y="95"/>
                </a:cubicBezTo>
                <a:cubicBezTo>
                  <a:pt x="10" y="89"/>
                  <a:pt x="0" y="91"/>
                  <a:pt x="0" y="83"/>
                </a:cubicBezTo>
                <a:cubicBezTo>
                  <a:pt x="0" y="78"/>
                  <a:pt x="3" y="76"/>
                  <a:pt x="3" y="72"/>
                </a:cubicBezTo>
                <a:cubicBezTo>
                  <a:pt x="15" y="71"/>
                  <a:pt x="22" y="60"/>
                  <a:pt x="29" y="50"/>
                </a:cubicBezTo>
                <a:cubicBezTo>
                  <a:pt x="30" y="49"/>
                  <a:pt x="33" y="43"/>
                  <a:pt x="35" y="43"/>
                </a:cubicBezTo>
                <a:cubicBezTo>
                  <a:pt x="38" y="44"/>
                  <a:pt x="37" y="37"/>
                  <a:pt x="37" y="36"/>
                </a:cubicBezTo>
                <a:cubicBezTo>
                  <a:pt x="41" y="29"/>
                  <a:pt x="43" y="27"/>
                  <a:pt x="46" y="24"/>
                </a:cubicBezTo>
                <a:cubicBezTo>
                  <a:pt x="48" y="22"/>
                  <a:pt x="51" y="20"/>
                  <a:pt x="52" y="17"/>
                </a:cubicBezTo>
                <a:cubicBezTo>
                  <a:pt x="54" y="12"/>
                  <a:pt x="51" y="9"/>
                  <a:pt x="56" y="9"/>
                </a:cubicBezTo>
                <a:cubicBezTo>
                  <a:pt x="56" y="9"/>
                  <a:pt x="58" y="9"/>
                  <a:pt x="60" y="9"/>
                </a:cubicBezTo>
                <a:cubicBezTo>
                  <a:pt x="64" y="9"/>
                  <a:pt x="69" y="2"/>
                  <a:pt x="68" y="0"/>
                </a:cubicBezTo>
                <a:cubicBezTo>
                  <a:pt x="73" y="7"/>
                  <a:pt x="86" y="13"/>
                  <a:pt x="87" y="19"/>
                </a:cubicBezTo>
                <a:cubicBezTo>
                  <a:pt x="87" y="21"/>
                  <a:pt x="96" y="30"/>
                  <a:pt x="101" y="30"/>
                </a:cubicBezTo>
                <a:cubicBezTo>
                  <a:pt x="105" y="30"/>
                  <a:pt x="123" y="46"/>
                  <a:pt x="137" y="51"/>
                </a:cubicBezTo>
                <a:cubicBezTo>
                  <a:pt x="141" y="53"/>
                  <a:pt x="143" y="53"/>
                  <a:pt x="148" y="54"/>
                </a:cubicBezTo>
                <a:cubicBezTo>
                  <a:pt x="153" y="55"/>
                  <a:pt x="160" y="62"/>
                  <a:pt x="164" y="66"/>
                </a:cubicBezTo>
                <a:cubicBezTo>
                  <a:pt x="168" y="70"/>
                  <a:pt x="171" y="79"/>
                  <a:pt x="176" y="84"/>
                </a:cubicBezTo>
                <a:cubicBezTo>
                  <a:pt x="179" y="87"/>
                  <a:pt x="181" y="86"/>
                  <a:pt x="187" y="87"/>
                </a:cubicBezTo>
                <a:cubicBezTo>
                  <a:pt x="192" y="89"/>
                  <a:pt x="192" y="94"/>
                  <a:pt x="197" y="96"/>
                </a:cubicBezTo>
                <a:cubicBezTo>
                  <a:pt x="204" y="99"/>
                  <a:pt x="212" y="98"/>
                  <a:pt x="219" y="102"/>
                </a:cubicBezTo>
                <a:cubicBezTo>
                  <a:pt x="227" y="105"/>
                  <a:pt x="230" y="111"/>
                  <a:pt x="236" y="117"/>
                </a:cubicBezTo>
                <a:cubicBezTo>
                  <a:pt x="244" y="124"/>
                  <a:pt x="245" y="114"/>
                  <a:pt x="250" y="120"/>
                </a:cubicBezTo>
                <a:cubicBezTo>
                  <a:pt x="254" y="120"/>
                  <a:pt x="249" y="123"/>
                  <a:pt x="257" y="128"/>
                </a:cubicBezTo>
                <a:cubicBezTo>
                  <a:pt x="264" y="133"/>
                  <a:pt x="239" y="142"/>
                  <a:pt x="233" y="152"/>
                </a:cubicBezTo>
                <a:cubicBezTo>
                  <a:pt x="231" y="156"/>
                  <a:pt x="221" y="165"/>
                  <a:pt x="219" y="170"/>
                </a:cubicBezTo>
                <a:cubicBezTo>
                  <a:pt x="218" y="174"/>
                  <a:pt x="215" y="178"/>
                  <a:pt x="211" y="178"/>
                </a:cubicBezTo>
                <a:cubicBezTo>
                  <a:pt x="208" y="178"/>
                  <a:pt x="207" y="178"/>
                  <a:pt x="206" y="178"/>
                </a:cubicBezTo>
                <a:cubicBezTo>
                  <a:pt x="202" y="178"/>
                  <a:pt x="200" y="182"/>
                  <a:pt x="193" y="182"/>
                </a:cubicBezTo>
                <a:cubicBezTo>
                  <a:pt x="189" y="182"/>
                  <a:pt x="190" y="178"/>
                  <a:pt x="186" y="178"/>
                </a:cubicBezTo>
                <a:cubicBezTo>
                  <a:pt x="182" y="178"/>
                  <a:pt x="183" y="178"/>
                  <a:pt x="181" y="178"/>
                </a:cubicBezTo>
                <a:cubicBezTo>
                  <a:pt x="179" y="178"/>
                  <a:pt x="176" y="175"/>
                  <a:pt x="172" y="175"/>
                </a:cubicBezTo>
                <a:cubicBezTo>
                  <a:pt x="167" y="175"/>
                  <a:pt x="166" y="178"/>
                  <a:pt x="161" y="178"/>
                </a:cubicBezTo>
                <a:cubicBezTo>
                  <a:pt x="156" y="178"/>
                  <a:pt x="155" y="168"/>
                  <a:pt x="148" y="168"/>
                </a:cubicBezTo>
                <a:cubicBezTo>
                  <a:pt x="140" y="168"/>
                  <a:pt x="138" y="174"/>
                  <a:pt x="132" y="174"/>
                </a:cubicBezTo>
                <a:cubicBezTo>
                  <a:pt x="128" y="174"/>
                  <a:pt x="126" y="166"/>
                  <a:pt x="119" y="166"/>
                </a:cubicBezTo>
                <a:lnTo>
                  <a:pt x="118" y="166"/>
                </a:ln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398" name="Freeform 14"/>
          <p:cNvSpPr>
            <a:spLocks/>
          </p:cNvSpPr>
          <p:nvPr/>
        </p:nvSpPr>
        <p:spPr bwMode="auto">
          <a:xfrm>
            <a:off x="5467350" y="4872038"/>
            <a:ext cx="1025525" cy="627062"/>
          </a:xfrm>
          <a:custGeom>
            <a:avLst/>
            <a:gdLst>
              <a:gd name="T0" fmla="*/ 2147483647 w 165"/>
              <a:gd name="T1" fmla="*/ 2147483647 h 112"/>
              <a:gd name="T2" fmla="*/ 2147483647 w 165"/>
              <a:gd name="T3" fmla="*/ 2147483647 h 112"/>
              <a:gd name="T4" fmla="*/ 2147483647 w 165"/>
              <a:gd name="T5" fmla="*/ 2147483647 h 112"/>
              <a:gd name="T6" fmla="*/ 2147483647 w 165"/>
              <a:gd name="T7" fmla="*/ 2147483647 h 112"/>
              <a:gd name="T8" fmla="*/ 2147483647 w 165"/>
              <a:gd name="T9" fmla="*/ 2147483647 h 112"/>
              <a:gd name="T10" fmla="*/ 2147483647 w 165"/>
              <a:gd name="T11" fmla="*/ 2147483647 h 112"/>
              <a:gd name="T12" fmla="*/ 2147483647 w 165"/>
              <a:gd name="T13" fmla="*/ 2147483647 h 112"/>
              <a:gd name="T14" fmla="*/ 2147483647 w 165"/>
              <a:gd name="T15" fmla="*/ 2147483647 h 112"/>
              <a:gd name="T16" fmla="*/ 2147483647 w 165"/>
              <a:gd name="T17" fmla="*/ 2147483647 h 112"/>
              <a:gd name="T18" fmla="*/ 2147483647 w 165"/>
              <a:gd name="T19" fmla="*/ 2147483647 h 112"/>
              <a:gd name="T20" fmla="*/ 2147483647 w 165"/>
              <a:gd name="T21" fmla="*/ 2147483647 h 112"/>
              <a:gd name="T22" fmla="*/ 2147483647 w 165"/>
              <a:gd name="T23" fmla="*/ 2147483647 h 112"/>
              <a:gd name="T24" fmla="*/ 2147483647 w 165"/>
              <a:gd name="T25" fmla="*/ 2147483647 h 112"/>
              <a:gd name="T26" fmla="*/ 2147483647 w 165"/>
              <a:gd name="T27" fmla="*/ 2147483647 h 112"/>
              <a:gd name="T28" fmla="*/ 2147483647 w 165"/>
              <a:gd name="T29" fmla="*/ 2147483647 h 112"/>
              <a:gd name="T30" fmla="*/ 2147483647 w 165"/>
              <a:gd name="T31" fmla="*/ 2147483647 h 112"/>
              <a:gd name="T32" fmla="*/ 2147483647 w 165"/>
              <a:gd name="T33" fmla="*/ 2147483647 h 112"/>
              <a:gd name="T34" fmla="*/ 2147483647 w 165"/>
              <a:gd name="T35" fmla="*/ 2147483647 h 112"/>
              <a:gd name="T36" fmla="*/ 2147483647 w 165"/>
              <a:gd name="T37" fmla="*/ 2147483647 h 112"/>
              <a:gd name="T38" fmla="*/ 2147483647 w 165"/>
              <a:gd name="T39" fmla="*/ 2147483647 h 112"/>
              <a:gd name="T40" fmla="*/ 2147483647 w 165"/>
              <a:gd name="T41" fmla="*/ 2147483647 h 112"/>
              <a:gd name="T42" fmla="*/ 2147483647 w 165"/>
              <a:gd name="T43" fmla="*/ 2147483647 h 112"/>
              <a:gd name="T44" fmla="*/ 2147483647 w 165"/>
              <a:gd name="T45" fmla="*/ 2147483647 h 112"/>
              <a:gd name="T46" fmla="*/ 2147483647 w 165"/>
              <a:gd name="T47" fmla="*/ 2147483647 h 112"/>
              <a:gd name="T48" fmla="*/ 2147483647 w 165"/>
              <a:gd name="T49" fmla="*/ 2147483647 h 112"/>
              <a:gd name="T50" fmla="*/ 2147483647 w 165"/>
              <a:gd name="T51" fmla="*/ 2147483647 h 112"/>
              <a:gd name="T52" fmla="*/ 2147483647 w 165"/>
              <a:gd name="T53" fmla="*/ 2147483647 h 112"/>
              <a:gd name="T54" fmla="*/ 2147483647 w 165"/>
              <a:gd name="T55" fmla="*/ 2147483647 h 112"/>
              <a:gd name="T56" fmla="*/ 2147483647 w 165"/>
              <a:gd name="T57" fmla="*/ 2147483647 h 112"/>
              <a:gd name="T58" fmla="*/ 2147483647 w 165"/>
              <a:gd name="T59" fmla="*/ 2147483647 h 112"/>
              <a:gd name="T60" fmla="*/ 2147483647 w 165"/>
              <a:gd name="T61" fmla="*/ 2147483647 h 112"/>
              <a:gd name="T62" fmla="*/ 2147483647 w 165"/>
              <a:gd name="T63" fmla="*/ 2147483647 h 112"/>
              <a:gd name="T64" fmla="*/ 2147483647 w 165"/>
              <a:gd name="T65" fmla="*/ 2147483647 h 112"/>
              <a:gd name="T66" fmla="*/ 2147483647 w 165"/>
              <a:gd name="T67" fmla="*/ 2147483647 h 112"/>
              <a:gd name="T68" fmla="*/ 0 w 165"/>
              <a:gd name="T69" fmla="*/ 2147483647 h 112"/>
              <a:gd name="T70" fmla="*/ 0 w 165"/>
              <a:gd name="T71" fmla="*/ 2147483647 h 112"/>
              <a:gd name="T72" fmla="*/ 2147483647 w 165"/>
              <a:gd name="T73" fmla="*/ 2147483647 h 112"/>
              <a:gd name="T74" fmla="*/ 2147483647 w 165"/>
              <a:gd name="T75" fmla="*/ 2147483647 h 112"/>
              <a:gd name="T76" fmla="*/ 2147483647 w 165"/>
              <a:gd name="T77" fmla="*/ 2147483647 h 112"/>
              <a:gd name="T78" fmla="*/ 2147483647 w 165"/>
              <a:gd name="T79" fmla="*/ 2147483647 h 112"/>
              <a:gd name="T80" fmla="*/ 2147483647 w 165"/>
              <a:gd name="T81" fmla="*/ 2147483647 h 112"/>
              <a:gd name="T82" fmla="*/ 2147483647 w 165"/>
              <a:gd name="T83" fmla="*/ 2147483647 h 112"/>
              <a:gd name="T84" fmla="*/ 2147483647 w 165"/>
              <a:gd name="T85" fmla="*/ 2147483647 h 112"/>
              <a:gd name="T86" fmla="*/ 2147483647 w 165"/>
              <a:gd name="T87" fmla="*/ 2147483647 h 112"/>
              <a:gd name="T88" fmla="*/ 2147483647 w 165"/>
              <a:gd name="T89" fmla="*/ 0 h 112"/>
              <a:gd name="T90" fmla="*/ 2147483647 w 165"/>
              <a:gd name="T91" fmla="*/ 2147483647 h 112"/>
              <a:gd name="T92" fmla="*/ 2147483647 w 165"/>
              <a:gd name="T93" fmla="*/ 2147483647 h 112"/>
              <a:gd name="T94" fmla="*/ 2147483647 w 165"/>
              <a:gd name="T95" fmla="*/ 2147483647 h 112"/>
              <a:gd name="T96" fmla="*/ 2147483647 w 165"/>
              <a:gd name="T97" fmla="*/ 2147483647 h 112"/>
              <a:gd name="T98" fmla="*/ 2147483647 w 165"/>
              <a:gd name="T99" fmla="*/ 2147483647 h 112"/>
              <a:gd name="T100" fmla="*/ 2147483647 w 165"/>
              <a:gd name="T101" fmla="*/ 2147483647 h 112"/>
              <a:gd name="T102" fmla="*/ 2147483647 w 165"/>
              <a:gd name="T103" fmla="*/ 2147483647 h 11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65"/>
              <a:gd name="T157" fmla="*/ 0 h 112"/>
              <a:gd name="T158" fmla="*/ 165 w 165"/>
              <a:gd name="T159" fmla="*/ 112 h 112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65" h="112">
                <a:moveTo>
                  <a:pt x="56" y="20"/>
                </a:moveTo>
                <a:cubicBezTo>
                  <a:pt x="63" y="21"/>
                  <a:pt x="60" y="25"/>
                  <a:pt x="64" y="28"/>
                </a:cubicBezTo>
                <a:cubicBezTo>
                  <a:pt x="68" y="31"/>
                  <a:pt x="72" y="30"/>
                  <a:pt x="78" y="30"/>
                </a:cubicBezTo>
                <a:cubicBezTo>
                  <a:pt x="84" y="30"/>
                  <a:pt x="84" y="36"/>
                  <a:pt x="88" y="37"/>
                </a:cubicBezTo>
                <a:cubicBezTo>
                  <a:pt x="99" y="39"/>
                  <a:pt x="98" y="42"/>
                  <a:pt x="103" y="49"/>
                </a:cubicBezTo>
                <a:cubicBezTo>
                  <a:pt x="104" y="52"/>
                  <a:pt x="106" y="51"/>
                  <a:pt x="109" y="52"/>
                </a:cubicBezTo>
                <a:cubicBezTo>
                  <a:pt x="114" y="53"/>
                  <a:pt x="113" y="56"/>
                  <a:pt x="113" y="62"/>
                </a:cubicBezTo>
                <a:cubicBezTo>
                  <a:pt x="113" y="65"/>
                  <a:pt x="123" y="66"/>
                  <a:pt x="126" y="67"/>
                </a:cubicBezTo>
                <a:cubicBezTo>
                  <a:pt x="132" y="69"/>
                  <a:pt x="129" y="75"/>
                  <a:pt x="132" y="79"/>
                </a:cubicBezTo>
                <a:cubicBezTo>
                  <a:pt x="136" y="85"/>
                  <a:pt x="146" y="91"/>
                  <a:pt x="154" y="91"/>
                </a:cubicBezTo>
                <a:cubicBezTo>
                  <a:pt x="156" y="91"/>
                  <a:pt x="162" y="89"/>
                  <a:pt x="164" y="91"/>
                </a:cubicBezTo>
                <a:cubicBezTo>
                  <a:pt x="165" y="93"/>
                  <a:pt x="159" y="99"/>
                  <a:pt x="156" y="102"/>
                </a:cubicBezTo>
                <a:cubicBezTo>
                  <a:pt x="154" y="105"/>
                  <a:pt x="148" y="112"/>
                  <a:pt x="148" y="112"/>
                </a:cubicBezTo>
                <a:cubicBezTo>
                  <a:pt x="148" y="112"/>
                  <a:pt x="147" y="111"/>
                  <a:pt x="147" y="110"/>
                </a:cubicBezTo>
                <a:cubicBezTo>
                  <a:pt x="143" y="105"/>
                  <a:pt x="136" y="102"/>
                  <a:pt x="133" y="97"/>
                </a:cubicBezTo>
                <a:lnTo>
                  <a:pt x="126" y="97"/>
                </a:lnTo>
                <a:cubicBezTo>
                  <a:pt x="126" y="93"/>
                  <a:pt x="125" y="89"/>
                  <a:pt x="122" y="89"/>
                </a:cubicBezTo>
                <a:cubicBezTo>
                  <a:pt x="120" y="89"/>
                  <a:pt x="119" y="92"/>
                  <a:pt x="116" y="92"/>
                </a:cubicBezTo>
                <a:cubicBezTo>
                  <a:pt x="115" y="92"/>
                  <a:pt x="110" y="85"/>
                  <a:pt x="110" y="85"/>
                </a:cubicBezTo>
                <a:cubicBezTo>
                  <a:pt x="108" y="83"/>
                  <a:pt x="107" y="82"/>
                  <a:pt x="104" y="82"/>
                </a:cubicBezTo>
                <a:cubicBezTo>
                  <a:pt x="100" y="82"/>
                  <a:pt x="100" y="85"/>
                  <a:pt x="97" y="85"/>
                </a:cubicBezTo>
                <a:cubicBezTo>
                  <a:pt x="93" y="85"/>
                  <a:pt x="89" y="79"/>
                  <a:pt x="86" y="77"/>
                </a:cubicBezTo>
                <a:cubicBezTo>
                  <a:pt x="83" y="76"/>
                  <a:pt x="80" y="75"/>
                  <a:pt x="77" y="74"/>
                </a:cubicBezTo>
                <a:cubicBezTo>
                  <a:pt x="74" y="74"/>
                  <a:pt x="71" y="75"/>
                  <a:pt x="69" y="74"/>
                </a:cubicBezTo>
                <a:cubicBezTo>
                  <a:pt x="66" y="72"/>
                  <a:pt x="66" y="67"/>
                  <a:pt x="64" y="64"/>
                </a:cubicBezTo>
                <a:cubicBezTo>
                  <a:pt x="61" y="59"/>
                  <a:pt x="49" y="54"/>
                  <a:pt x="42" y="54"/>
                </a:cubicBezTo>
                <a:cubicBezTo>
                  <a:pt x="38" y="54"/>
                  <a:pt x="39" y="59"/>
                  <a:pt x="37" y="62"/>
                </a:cubicBezTo>
                <a:cubicBezTo>
                  <a:pt x="37" y="63"/>
                  <a:pt x="31" y="65"/>
                  <a:pt x="29" y="65"/>
                </a:cubicBezTo>
                <a:cubicBezTo>
                  <a:pt x="28" y="65"/>
                  <a:pt x="25" y="63"/>
                  <a:pt x="24" y="63"/>
                </a:cubicBezTo>
                <a:lnTo>
                  <a:pt x="12" y="63"/>
                </a:lnTo>
                <a:cubicBezTo>
                  <a:pt x="7" y="60"/>
                  <a:pt x="4" y="61"/>
                  <a:pt x="0" y="58"/>
                </a:cubicBezTo>
                <a:cubicBezTo>
                  <a:pt x="0" y="54"/>
                  <a:pt x="0" y="53"/>
                  <a:pt x="0" y="49"/>
                </a:cubicBezTo>
                <a:cubicBezTo>
                  <a:pt x="0" y="42"/>
                  <a:pt x="6" y="47"/>
                  <a:pt x="6" y="40"/>
                </a:cubicBezTo>
                <a:cubicBezTo>
                  <a:pt x="6" y="37"/>
                  <a:pt x="6" y="32"/>
                  <a:pt x="4" y="30"/>
                </a:cubicBezTo>
                <a:cubicBezTo>
                  <a:pt x="4" y="23"/>
                  <a:pt x="3" y="23"/>
                  <a:pt x="3" y="18"/>
                </a:cubicBezTo>
                <a:cubicBezTo>
                  <a:pt x="3" y="10"/>
                  <a:pt x="10" y="11"/>
                  <a:pt x="16" y="5"/>
                </a:cubicBezTo>
                <a:lnTo>
                  <a:pt x="17" y="5"/>
                </a:lnTo>
                <a:cubicBezTo>
                  <a:pt x="17" y="7"/>
                  <a:pt x="19" y="7"/>
                  <a:pt x="20" y="4"/>
                </a:cubicBezTo>
                <a:cubicBezTo>
                  <a:pt x="21" y="2"/>
                  <a:pt x="22" y="0"/>
                  <a:pt x="26" y="0"/>
                </a:cubicBezTo>
                <a:cubicBezTo>
                  <a:pt x="28" y="0"/>
                  <a:pt x="29" y="3"/>
                  <a:pt x="29" y="5"/>
                </a:cubicBezTo>
                <a:cubicBezTo>
                  <a:pt x="29" y="8"/>
                  <a:pt x="29" y="7"/>
                  <a:pt x="30" y="9"/>
                </a:cubicBezTo>
                <a:cubicBezTo>
                  <a:pt x="33" y="12"/>
                  <a:pt x="30" y="17"/>
                  <a:pt x="30" y="17"/>
                </a:cubicBezTo>
                <a:cubicBezTo>
                  <a:pt x="32" y="23"/>
                  <a:pt x="37" y="25"/>
                  <a:pt x="44" y="25"/>
                </a:cubicBezTo>
                <a:cubicBezTo>
                  <a:pt x="47" y="25"/>
                  <a:pt x="56" y="22"/>
                  <a:pt x="56" y="20"/>
                </a:cubicBezTo>
                <a:close/>
              </a:path>
            </a:pathLst>
          </a:custGeom>
          <a:solidFill>
            <a:schemeClr val="folHlink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399" name="Freeform 15"/>
          <p:cNvSpPr>
            <a:spLocks/>
          </p:cNvSpPr>
          <p:nvPr/>
        </p:nvSpPr>
        <p:spPr bwMode="auto">
          <a:xfrm>
            <a:off x="5643563" y="4070350"/>
            <a:ext cx="739775" cy="784225"/>
          </a:xfrm>
          <a:custGeom>
            <a:avLst/>
            <a:gdLst>
              <a:gd name="T0" fmla="*/ 2147483647 w 119"/>
              <a:gd name="T1" fmla="*/ 0 h 140"/>
              <a:gd name="T2" fmla="*/ 2147483647 w 119"/>
              <a:gd name="T3" fmla="*/ 2147483647 h 140"/>
              <a:gd name="T4" fmla="*/ 2147483647 w 119"/>
              <a:gd name="T5" fmla="*/ 2147483647 h 140"/>
              <a:gd name="T6" fmla="*/ 2147483647 w 119"/>
              <a:gd name="T7" fmla="*/ 2147483647 h 140"/>
              <a:gd name="T8" fmla="*/ 2147483647 w 119"/>
              <a:gd name="T9" fmla="*/ 2147483647 h 140"/>
              <a:gd name="T10" fmla="*/ 2147483647 w 119"/>
              <a:gd name="T11" fmla="*/ 2147483647 h 140"/>
              <a:gd name="T12" fmla="*/ 2147483647 w 119"/>
              <a:gd name="T13" fmla="*/ 2147483647 h 140"/>
              <a:gd name="T14" fmla="*/ 2147483647 w 119"/>
              <a:gd name="T15" fmla="*/ 2147483647 h 140"/>
              <a:gd name="T16" fmla="*/ 2147483647 w 119"/>
              <a:gd name="T17" fmla="*/ 2147483647 h 140"/>
              <a:gd name="T18" fmla="*/ 2147483647 w 119"/>
              <a:gd name="T19" fmla="*/ 2147483647 h 140"/>
              <a:gd name="T20" fmla="*/ 2147483647 w 119"/>
              <a:gd name="T21" fmla="*/ 2147483647 h 140"/>
              <a:gd name="T22" fmla="*/ 2147483647 w 119"/>
              <a:gd name="T23" fmla="*/ 2147483647 h 140"/>
              <a:gd name="T24" fmla="*/ 2147483647 w 119"/>
              <a:gd name="T25" fmla="*/ 2147483647 h 140"/>
              <a:gd name="T26" fmla="*/ 2147483647 w 119"/>
              <a:gd name="T27" fmla="*/ 2147483647 h 140"/>
              <a:gd name="T28" fmla="*/ 2147483647 w 119"/>
              <a:gd name="T29" fmla="*/ 2147483647 h 140"/>
              <a:gd name="T30" fmla="*/ 2147483647 w 119"/>
              <a:gd name="T31" fmla="*/ 2147483647 h 140"/>
              <a:gd name="T32" fmla="*/ 2147483647 w 119"/>
              <a:gd name="T33" fmla="*/ 2147483647 h 140"/>
              <a:gd name="T34" fmla="*/ 2147483647 w 119"/>
              <a:gd name="T35" fmla="*/ 2147483647 h 140"/>
              <a:gd name="T36" fmla="*/ 2147483647 w 119"/>
              <a:gd name="T37" fmla="*/ 2147483647 h 140"/>
              <a:gd name="T38" fmla="*/ 0 w 119"/>
              <a:gd name="T39" fmla="*/ 2147483647 h 140"/>
              <a:gd name="T40" fmla="*/ 2147483647 w 119"/>
              <a:gd name="T41" fmla="*/ 2147483647 h 140"/>
              <a:gd name="T42" fmla="*/ 2147483647 w 119"/>
              <a:gd name="T43" fmla="*/ 2147483647 h 140"/>
              <a:gd name="T44" fmla="*/ 2147483647 w 119"/>
              <a:gd name="T45" fmla="*/ 2147483647 h 140"/>
              <a:gd name="T46" fmla="*/ 2147483647 w 119"/>
              <a:gd name="T47" fmla="*/ 2147483647 h 140"/>
              <a:gd name="T48" fmla="*/ 2147483647 w 119"/>
              <a:gd name="T49" fmla="*/ 2147483647 h 140"/>
              <a:gd name="T50" fmla="*/ 2147483647 w 119"/>
              <a:gd name="T51" fmla="*/ 2147483647 h 140"/>
              <a:gd name="T52" fmla="*/ 2147483647 w 119"/>
              <a:gd name="T53" fmla="*/ 2147483647 h 140"/>
              <a:gd name="T54" fmla="*/ 2147483647 w 119"/>
              <a:gd name="T55" fmla="*/ 2147483647 h 140"/>
              <a:gd name="T56" fmla="*/ 2147483647 w 119"/>
              <a:gd name="T57" fmla="*/ 2147483647 h 140"/>
              <a:gd name="T58" fmla="*/ 2147483647 w 119"/>
              <a:gd name="T59" fmla="*/ 2147483647 h 140"/>
              <a:gd name="T60" fmla="*/ 2147483647 w 119"/>
              <a:gd name="T61" fmla="*/ 2147483647 h 140"/>
              <a:gd name="T62" fmla="*/ 2147483647 w 119"/>
              <a:gd name="T63" fmla="*/ 2147483647 h 140"/>
              <a:gd name="T64" fmla="*/ 2147483647 w 119"/>
              <a:gd name="T65" fmla="*/ 2147483647 h 140"/>
              <a:gd name="T66" fmla="*/ 2147483647 w 119"/>
              <a:gd name="T67" fmla="*/ 2147483647 h 140"/>
              <a:gd name="T68" fmla="*/ 2147483647 w 119"/>
              <a:gd name="T69" fmla="*/ 2147483647 h 140"/>
              <a:gd name="T70" fmla="*/ 2147483647 w 119"/>
              <a:gd name="T71" fmla="*/ 0 h 140"/>
              <a:gd name="T72" fmla="*/ 2147483647 w 119"/>
              <a:gd name="T73" fmla="*/ 0 h 140"/>
              <a:gd name="T74" fmla="*/ 2147483647 w 119"/>
              <a:gd name="T75" fmla="*/ 0 h 14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19"/>
              <a:gd name="T115" fmla="*/ 0 h 140"/>
              <a:gd name="T116" fmla="*/ 119 w 119"/>
              <a:gd name="T117" fmla="*/ 140 h 140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19" h="140">
                <a:moveTo>
                  <a:pt x="107" y="0"/>
                </a:moveTo>
                <a:cubicBezTo>
                  <a:pt x="103" y="10"/>
                  <a:pt x="95" y="16"/>
                  <a:pt x="95" y="22"/>
                </a:cubicBezTo>
                <a:cubicBezTo>
                  <a:pt x="96" y="25"/>
                  <a:pt x="90" y="31"/>
                  <a:pt x="88" y="32"/>
                </a:cubicBezTo>
                <a:cubicBezTo>
                  <a:pt x="88" y="32"/>
                  <a:pt x="84" y="37"/>
                  <a:pt x="84" y="31"/>
                </a:cubicBezTo>
                <a:cubicBezTo>
                  <a:pt x="83" y="26"/>
                  <a:pt x="82" y="24"/>
                  <a:pt x="77" y="24"/>
                </a:cubicBezTo>
                <a:cubicBezTo>
                  <a:pt x="70" y="24"/>
                  <a:pt x="62" y="28"/>
                  <a:pt x="58" y="31"/>
                </a:cubicBezTo>
                <a:cubicBezTo>
                  <a:pt x="55" y="32"/>
                  <a:pt x="55" y="37"/>
                  <a:pt x="53" y="40"/>
                </a:cubicBezTo>
                <a:cubicBezTo>
                  <a:pt x="50" y="43"/>
                  <a:pt x="46" y="39"/>
                  <a:pt x="42" y="45"/>
                </a:cubicBezTo>
                <a:cubicBezTo>
                  <a:pt x="40" y="49"/>
                  <a:pt x="36" y="52"/>
                  <a:pt x="30" y="52"/>
                </a:cubicBezTo>
                <a:cubicBezTo>
                  <a:pt x="29" y="57"/>
                  <a:pt x="32" y="61"/>
                  <a:pt x="33" y="64"/>
                </a:cubicBezTo>
                <a:cubicBezTo>
                  <a:pt x="34" y="66"/>
                  <a:pt x="36" y="65"/>
                  <a:pt x="37" y="71"/>
                </a:cubicBezTo>
                <a:cubicBezTo>
                  <a:pt x="38" y="78"/>
                  <a:pt x="40" y="76"/>
                  <a:pt x="40" y="78"/>
                </a:cubicBezTo>
                <a:cubicBezTo>
                  <a:pt x="40" y="80"/>
                  <a:pt x="40" y="82"/>
                  <a:pt x="38" y="82"/>
                </a:cubicBezTo>
                <a:cubicBezTo>
                  <a:pt x="35" y="82"/>
                  <a:pt x="36" y="81"/>
                  <a:pt x="33" y="81"/>
                </a:cubicBezTo>
                <a:cubicBezTo>
                  <a:pt x="31" y="81"/>
                  <a:pt x="29" y="83"/>
                  <a:pt x="29" y="84"/>
                </a:cubicBezTo>
                <a:cubicBezTo>
                  <a:pt x="29" y="86"/>
                  <a:pt x="27" y="87"/>
                  <a:pt x="25" y="87"/>
                </a:cubicBezTo>
                <a:cubicBezTo>
                  <a:pt x="20" y="87"/>
                  <a:pt x="19" y="84"/>
                  <a:pt x="15" y="84"/>
                </a:cubicBezTo>
                <a:cubicBezTo>
                  <a:pt x="11" y="84"/>
                  <a:pt x="9" y="85"/>
                  <a:pt x="9" y="88"/>
                </a:cubicBezTo>
                <a:cubicBezTo>
                  <a:pt x="9" y="92"/>
                  <a:pt x="12" y="94"/>
                  <a:pt x="12" y="99"/>
                </a:cubicBezTo>
                <a:cubicBezTo>
                  <a:pt x="12" y="107"/>
                  <a:pt x="0" y="107"/>
                  <a:pt x="0" y="112"/>
                </a:cubicBezTo>
                <a:cubicBezTo>
                  <a:pt x="0" y="116"/>
                  <a:pt x="3" y="117"/>
                  <a:pt x="6" y="118"/>
                </a:cubicBezTo>
                <a:cubicBezTo>
                  <a:pt x="8" y="119"/>
                  <a:pt x="6" y="123"/>
                  <a:pt x="6" y="126"/>
                </a:cubicBezTo>
                <a:cubicBezTo>
                  <a:pt x="6" y="129"/>
                  <a:pt x="10" y="131"/>
                  <a:pt x="11" y="131"/>
                </a:cubicBezTo>
                <a:cubicBezTo>
                  <a:pt x="14" y="134"/>
                  <a:pt x="20" y="134"/>
                  <a:pt x="20" y="140"/>
                </a:cubicBezTo>
                <a:cubicBezTo>
                  <a:pt x="32" y="139"/>
                  <a:pt x="39" y="128"/>
                  <a:pt x="46" y="118"/>
                </a:cubicBezTo>
                <a:cubicBezTo>
                  <a:pt x="47" y="117"/>
                  <a:pt x="50" y="111"/>
                  <a:pt x="52" y="111"/>
                </a:cubicBezTo>
                <a:cubicBezTo>
                  <a:pt x="55" y="112"/>
                  <a:pt x="54" y="105"/>
                  <a:pt x="54" y="104"/>
                </a:cubicBezTo>
                <a:cubicBezTo>
                  <a:pt x="58" y="97"/>
                  <a:pt x="60" y="95"/>
                  <a:pt x="63" y="92"/>
                </a:cubicBezTo>
                <a:cubicBezTo>
                  <a:pt x="65" y="90"/>
                  <a:pt x="68" y="88"/>
                  <a:pt x="69" y="85"/>
                </a:cubicBezTo>
                <a:cubicBezTo>
                  <a:pt x="71" y="80"/>
                  <a:pt x="68" y="77"/>
                  <a:pt x="73" y="77"/>
                </a:cubicBezTo>
                <a:cubicBezTo>
                  <a:pt x="73" y="77"/>
                  <a:pt x="75" y="77"/>
                  <a:pt x="77" y="77"/>
                </a:cubicBezTo>
                <a:cubicBezTo>
                  <a:pt x="81" y="77"/>
                  <a:pt x="86" y="70"/>
                  <a:pt x="85" y="68"/>
                </a:cubicBezTo>
                <a:cubicBezTo>
                  <a:pt x="81" y="61"/>
                  <a:pt x="87" y="53"/>
                  <a:pt x="91" y="48"/>
                </a:cubicBezTo>
                <a:cubicBezTo>
                  <a:pt x="95" y="44"/>
                  <a:pt x="101" y="45"/>
                  <a:pt x="102" y="36"/>
                </a:cubicBezTo>
                <a:cubicBezTo>
                  <a:pt x="102" y="21"/>
                  <a:pt x="108" y="12"/>
                  <a:pt x="119" y="6"/>
                </a:cubicBezTo>
                <a:cubicBezTo>
                  <a:pt x="114" y="8"/>
                  <a:pt x="108" y="3"/>
                  <a:pt x="107" y="0"/>
                </a:cubicBez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400" name="Freeform 16"/>
          <p:cNvSpPr>
            <a:spLocks/>
          </p:cNvSpPr>
          <p:nvPr/>
        </p:nvSpPr>
        <p:spPr bwMode="auto">
          <a:xfrm>
            <a:off x="5154613" y="4262438"/>
            <a:ext cx="741362" cy="749300"/>
          </a:xfrm>
          <a:custGeom>
            <a:avLst/>
            <a:gdLst>
              <a:gd name="T0" fmla="*/ 0 w 119"/>
              <a:gd name="T1" fmla="*/ 2147483647 h 134"/>
              <a:gd name="T2" fmla="*/ 2147483647 w 119"/>
              <a:gd name="T3" fmla="*/ 2147483647 h 134"/>
              <a:gd name="T4" fmla="*/ 2147483647 w 119"/>
              <a:gd name="T5" fmla="*/ 2147483647 h 134"/>
              <a:gd name="T6" fmla="*/ 2147483647 w 119"/>
              <a:gd name="T7" fmla="*/ 2147483647 h 134"/>
              <a:gd name="T8" fmla="*/ 2147483647 w 119"/>
              <a:gd name="T9" fmla="*/ 2147483647 h 134"/>
              <a:gd name="T10" fmla="*/ 2147483647 w 119"/>
              <a:gd name="T11" fmla="*/ 2147483647 h 134"/>
              <a:gd name="T12" fmla="*/ 2147483647 w 119"/>
              <a:gd name="T13" fmla="*/ 2147483647 h 134"/>
              <a:gd name="T14" fmla="*/ 2147483647 w 119"/>
              <a:gd name="T15" fmla="*/ 2147483647 h 134"/>
              <a:gd name="T16" fmla="*/ 2147483647 w 119"/>
              <a:gd name="T17" fmla="*/ 2147483647 h 134"/>
              <a:gd name="T18" fmla="*/ 2147483647 w 119"/>
              <a:gd name="T19" fmla="*/ 2147483647 h 134"/>
              <a:gd name="T20" fmla="*/ 2147483647 w 119"/>
              <a:gd name="T21" fmla="*/ 2147483647 h 134"/>
              <a:gd name="T22" fmla="*/ 2147483647 w 119"/>
              <a:gd name="T23" fmla="*/ 2147483647 h 134"/>
              <a:gd name="T24" fmla="*/ 2147483647 w 119"/>
              <a:gd name="T25" fmla="*/ 2147483647 h 134"/>
              <a:gd name="T26" fmla="*/ 2147483647 w 119"/>
              <a:gd name="T27" fmla="*/ 2147483647 h 134"/>
              <a:gd name="T28" fmla="*/ 2147483647 w 119"/>
              <a:gd name="T29" fmla="*/ 2147483647 h 134"/>
              <a:gd name="T30" fmla="*/ 2147483647 w 119"/>
              <a:gd name="T31" fmla="*/ 0 h 134"/>
              <a:gd name="T32" fmla="*/ 2147483647 w 119"/>
              <a:gd name="T33" fmla="*/ 2147483647 h 134"/>
              <a:gd name="T34" fmla="*/ 2147483647 w 119"/>
              <a:gd name="T35" fmla="*/ 2147483647 h 134"/>
              <a:gd name="T36" fmla="*/ 2147483647 w 119"/>
              <a:gd name="T37" fmla="*/ 2147483647 h 134"/>
              <a:gd name="T38" fmla="*/ 2147483647 w 119"/>
              <a:gd name="T39" fmla="*/ 2147483647 h 134"/>
              <a:gd name="T40" fmla="*/ 2147483647 w 119"/>
              <a:gd name="T41" fmla="*/ 2147483647 h 134"/>
              <a:gd name="T42" fmla="*/ 2147483647 w 119"/>
              <a:gd name="T43" fmla="*/ 2147483647 h 134"/>
              <a:gd name="T44" fmla="*/ 2147483647 w 119"/>
              <a:gd name="T45" fmla="*/ 2147483647 h 134"/>
              <a:gd name="T46" fmla="*/ 2147483647 w 119"/>
              <a:gd name="T47" fmla="*/ 2147483647 h 134"/>
              <a:gd name="T48" fmla="*/ 2147483647 w 119"/>
              <a:gd name="T49" fmla="*/ 2147483647 h 134"/>
              <a:gd name="T50" fmla="*/ 2147483647 w 119"/>
              <a:gd name="T51" fmla="*/ 2147483647 h 134"/>
              <a:gd name="T52" fmla="*/ 2147483647 w 119"/>
              <a:gd name="T53" fmla="*/ 2147483647 h 134"/>
              <a:gd name="T54" fmla="*/ 2147483647 w 119"/>
              <a:gd name="T55" fmla="*/ 2147483647 h 134"/>
              <a:gd name="T56" fmla="*/ 2147483647 w 119"/>
              <a:gd name="T57" fmla="*/ 2147483647 h 134"/>
              <a:gd name="T58" fmla="*/ 2147483647 w 119"/>
              <a:gd name="T59" fmla="*/ 2147483647 h 134"/>
              <a:gd name="T60" fmla="*/ 2147483647 w 119"/>
              <a:gd name="T61" fmla="*/ 2147483647 h 134"/>
              <a:gd name="T62" fmla="*/ 2147483647 w 119"/>
              <a:gd name="T63" fmla="*/ 2147483647 h 134"/>
              <a:gd name="T64" fmla="*/ 2147483647 w 119"/>
              <a:gd name="T65" fmla="*/ 2147483647 h 134"/>
              <a:gd name="T66" fmla="*/ 2147483647 w 119"/>
              <a:gd name="T67" fmla="*/ 2147483647 h 134"/>
              <a:gd name="T68" fmla="*/ 2147483647 w 119"/>
              <a:gd name="T69" fmla="*/ 2147483647 h 134"/>
              <a:gd name="T70" fmla="*/ 2147483647 w 119"/>
              <a:gd name="T71" fmla="*/ 2147483647 h 134"/>
              <a:gd name="T72" fmla="*/ 2147483647 w 119"/>
              <a:gd name="T73" fmla="*/ 2147483647 h 134"/>
              <a:gd name="T74" fmla="*/ 2147483647 w 119"/>
              <a:gd name="T75" fmla="*/ 2147483647 h 134"/>
              <a:gd name="T76" fmla="*/ 2147483647 w 119"/>
              <a:gd name="T77" fmla="*/ 2147483647 h 134"/>
              <a:gd name="T78" fmla="*/ 2147483647 w 119"/>
              <a:gd name="T79" fmla="*/ 2147483647 h 134"/>
              <a:gd name="T80" fmla="*/ 2147483647 w 119"/>
              <a:gd name="T81" fmla="*/ 2147483647 h 134"/>
              <a:gd name="T82" fmla="*/ 2147483647 w 119"/>
              <a:gd name="T83" fmla="*/ 2147483647 h 134"/>
              <a:gd name="T84" fmla="*/ 2147483647 w 119"/>
              <a:gd name="T85" fmla="*/ 2147483647 h 134"/>
              <a:gd name="T86" fmla="*/ 2147483647 w 119"/>
              <a:gd name="T87" fmla="*/ 2147483647 h 134"/>
              <a:gd name="T88" fmla="*/ 2147483647 w 119"/>
              <a:gd name="T89" fmla="*/ 2147483647 h 134"/>
              <a:gd name="T90" fmla="*/ 2147483647 w 119"/>
              <a:gd name="T91" fmla="*/ 2147483647 h 134"/>
              <a:gd name="T92" fmla="*/ 2147483647 w 119"/>
              <a:gd name="T93" fmla="*/ 2147483647 h 134"/>
              <a:gd name="T94" fmla="*/ 2147483647 w 119"/>
              <a:gd name="T95" fmla="*/ 2147483647 h 134"/>
              <a:gd name="T96" fmla="*/ 2147483647 w 119"/>
              <a:gd name="T97" fmla="*/ 2147483647 h 134"/>
              <a:gd name="T98" fmla="*/ 2147483647 w 119"/>
              <a:gd name="T99" fmla="*/ 2147483647 h 134"/>
              <a:gd name="T100" fmla="*/ 2147483647 w 119"/>
              <a:gd name="T101" fmla="*/ 2147483647 h 134"/>
              <a:gd name="T102" fmla="*/ 2147483647 w 119"/>
              <a:gd name="T103" fmla="*/ 2147483647 h 134"/>
              <a:gd name="T104" fmla="*/ 2147483647 w 119"/>
              <a:gd name="T105" fmla="*/ 2147483647 h 134"/>
              <a:gd name="T106" fmla="*/ 2147483647 w 119"/>
              <a:gd name="T107" fmla="*/ 2147483647 h 134"/>
              <a:gd name="T108" fmla="*/ 2147483647 w 119"/>
              <a:gd name="T109" fmla="*/ 2147483647 h 134"/>
              <a:gd name="T110" fmla="*/ 0 w 119"/>
              <a:gd name="T111" fmla="*/ 2147483647 h 134"/>
              <a:gd name="T112" fmla="*/ 0 w 119"/>
              <a:gd name="T113" fmla="*/ 2147483647 h 134"/>
              <a:gd name="T114" fmla="*/ 0 w 119"/>
              <a:gd name="T115" fmla="*/ 2147483647 h 13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9"/>
              <a:gd name="T175" fmla="*/ 0 h 134"/>
              <a:gd name="T176" fmla="*/ 119 w 119"/>
              <a:gd name="T177" fmla="*/ 134 h 134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9" h="134">
                <a:moveTo>
                  <a:pt x="0" y="36"/>
                </a:moveTo>
                <a:cubicBezTo>
                  <a:pt x="1" y="36"/>
                  <a:pt x="1" y="35"/>
                  <a:pt x="2" y="34"/>
                </a:cubicBezTo>
                <a:cubicBezTo>
                  <a:pt x="2" y="32"/>
                  <a:pt x="4" y="32"/>
                  <a:pt x="5" y="33"/>
                </a:cubicBezTo>
                <a:cubicBezTo>
                  <a:pt x="6" y="33"/>
                  <a:pt x="7" y="34"/>
                  <a:pt x="9" y="31"/>
                </a:cubicBezTo>
                <a:cubicBezTo>
                  <a:pt x="11" y="27"/>
                  <a:pt x="12" y="25"/>
                  <a:pt x="13" y="24"/>
                </a:cubicBezTo>
                <a:cubicBezTo>
                  <a:pt x="14" y="23"/>
                  <a:pt x="15" y="21"/>
                  <a:pt x="15" y="19"/>
                </a:cubicBezTo>
                <a:cubicBezTo>
                  <a:pt x="15" y="17"/>
                  <a:pt x="11" y="17"/>
                  <a:pt x="15" y="14"/>
                </a:cubicBezTo>
                <a:cubicBezTo>
                  <a:pt x="19" y="11"/>
                  <a:pt x="20" y="9"/>
                  <a:pt x="22" y="6"/>
                </a:cubicBezTo>
                <a:cubicBezTo>
                  <a:pt x="23" y="4"/>
                  <a:pt x="22" y="4"/>
                  <a:pt x="23" y="4"/>
                </a:cubicBezTo>
                <a:cubicBezTo>
                  <a:pt x="26" y="5"/>
                  <a:pt x="29" y="4"/>
                  <a:pt x="31" y="5"/>
                </a:cubicBezTo>
                <a:cubicBezTo>
                  <a:pt x="32" y="6"/>
                  <a:pt x="33" y="8"/>
                  <a:pt x="34" y="9"/>
                </a:cubicBezTo>
                <a:cubicBezTo>
                  <a:pt x="36" y="10"/>
                  <a:pt x="38" y="8"/>
                  <a:pt x="39" y="9"/>
                </a:cubicBezTo>
                <a:cubicBezTo>
                  <a:pt x="43" y="10"/>
                  <a:pt x="46" y="14"/>
                  <a:pt x="52" y="14"/>
                </a:cubicBezTo>
                <a:cubicBezTo>
                  <a:pt x="58" y="14"/>
                  <a:pt x="60" y="7"/>
                  <a:pt x="64" y="7"/>
                </a:cubicBezTo>
                <a:cubicBezTo>
                  <a:pt x="68" y="7"/>
                  <a:pt x="69" y="11"/>
                  <a:pt x="74" y="11"/>
                </a:cubicBezTo>
                <a:cubicBezTo>
                  <a:pt x="86" y="10"/>
                  <a:pt x="79" y="0"/>
                  <a:pt x="88" y="0"/>
                </a:cubicBezTo>
                <a:cubicBezTo>
                  <a:pt x="93" y="0"/>
                  <a:pt x="93" y="1"/>
                  <a:pt x="96" y="1"/>
                </a:cubicBezTo>
                <a:cubicBezTo>
                  <a:pt x="98" y="2"/>
                  <a:pt x="100" y="3"/>
                  <a:pt x="102" y="3"/>
                </a:cubicBezTo>
                <a:cubicBezTo>
                  <a:pt x="102" y="4"/>
                  <a:pt x="102" y="5"/>
                  <a:pt x="104" y="5"/>
                </a:cubicBezTo>
                <a:cubicBezTo>
                  <a:pt x="104" y="6"/>
                  <a:pt x="104" y="6"/>
                  <a:pt x="104" y="7"/>
                </a:cubicBezTo>
                <a:cubicBezTo>
                  <a:pt x="104" y="11"/>
                  <a:pt x="106" y="18"/>
                  <a:pt x="109" y="18"/>
                </a:cubicBezTo>
                <a:cubicBezTo>
                  <a:pt x="108" y="23"/>
                  <a:pt x="111" y="27"/>
                  <a:pt x="112" y="30"/>
                </a:cubicBezTo>
                <a:cubicBezTo>
                  <a:pt x="113" y="32"/>
                  <a:pt x="115" y="31"/>
                  <a:pt x="116" y="37"/>
                </a:cubicBezTo>
                <a:cubicBezTo>
                  <a:pt x="117" y="44"/>
                  <a:pt x="119" y="42"/>
                  <a:pt x="119" y="44"/>
                </a:cubicBezTo>
                <a:cubicBezTo>
                  <a:pt x="119" y="46"/>
                  <a:pt x="119" y="48"/>
                  <a:pt x="117" y="48"/>
                </a:cubicBezTo>
                <a:cubicBezTo>
                  <a:pt x="114" y="48"/>
                  <a:pt x="115" y="47"/>
                  <a:pt x="112" y="47"/>
                </a:cubicBezTo>
                <a:cubicBezTo>
                  <a:pt x="110" y="47"/>
                  <a:pt x="108" y="49"/>
                  <a:pt x="108" y="50"/>
                </a:cubicBezTo>
                <a:cubicBezTo>
                  <a:pt x="108" y="52"/>
                  <a:pt x="106" y="53"/>
                  <a:pt x="104" y="53"/>
                </a:cubicBezTo>
                <a:cubicBezTo>
                  <a:pt x="99" y="53"/>
                  <a:pt x="98" y="50"/>
                  <a:pt x="94" y="50"/>
                </a:cubicBezTo>
                <a:cubicBezTo>
                  <a:pt x="90" y="50"/>
                  <a:pt x="88" y="51"/>
                  <a:pt x="88" y="54"/>
                </a:cubicBezTo>
                <a:cubicBezTo>
                  <a:pt x="88" y="58"/>
                  <a:pt x="91" y="60"/>
                  <a:pt x="91" y="65"/>
                </a:cubicBezTo>
                <a:cubicBezTo>
                  <a:pt x="91" y="73"/>
                  <a:pt x="79" y="73"/>
                  <a:pt x="79" y="78"/>
                </a:cubicBezTo>
                <a:cubicBezTo>
                  <a:pt x="79" y="82"/>
                  <a:pt x="82" y="83"/>
                  <a:pt x="85" y="84"/>
                </a:cubicBezTo>
                <a:cubicBezTo>
                  <a:pt x="87" y="85"/>
                  <a:pt x="85" y="89"/>
                  <a:pt x="85" y="92"/>
                </a:cubicBezTo>
                <a:cubicBezTo>
                  <a:pt x="85" y="95"/>
                  <a:pt x="89" y="97"/>
                  <a:pt x="90" y="97"/>
                </a:cubicBezTo>
                <a:cubicBezTo>
                  <a:pt x="93" y="100"/>
                  <a:pt x="99" y="100"/>
                  <a:pt x="99" y="106"/>
                </a:cubicBezTo>
                <a:cubicBezTo>
                  <a:pt x="99" y="110"/>
                  <a:pt x="96" y="112"/>
                  <a:pt x="96" y="117"/>
                </a:cubicBezTo>
                <a:cubicBezTo>
                  <a:pt x="96" y="125"/>
                  <a:pt x="106" y="123"/>
                  <a:pt x="106" y="129"/>
                </a:cubicBezTo>
                <a:cubicBezTo>
                  <a:pt x="106" y="131"/>
                  <a:pt x="97" y="134"/>
                  <a:pt x="94" y="134"/>
                </a:cubicBezTo>
                <a:cubicBezTo>
                  <a:pt x="87" y="134"/>
                  <a:pt x="82" y="132"/>
                  <a:pt x="80" y="126"/>
                </a:cubicBezTo>
                <a:cubicBezTo>
                  <a:pt x="80" y="126"/>
                  <a:pt x="83" y="121"/>
                  <a:pt x="80" y="118"/>
                </a:cubicBezTo>
                <a:cubicBezTo>
                  <a:pt x="79" y="116"/>
                  <a:pt x="79" y="117"/>
                  <a:pt x="79" y="114"/>
                </a:cubicBezTo>
                <a:cubicBezTo>
                  <a:pt x="79" y="112"/>
                  <a:pt x="78" y="109"/>
                  <a:pt x="76" y="109"/>
                </a:cubicBezTo>
                <a:cubicBezTo>
                  <a:pt x="72" y="109"/>
                  <a:pt x="71" y="111"/>
                  <a:pt x="70" y="113"/>
                </a:cubicBezTo>
                <a:cubicBezTo>
                  <a:pt x="68" y="118"/>
                  <a:pt x="65" y="114"/>
                  <a:pt x="66" y="110"/>
                </a:cubicBezTo>
                <a:cubicBezTo>
                  <a:pt x="67" y="107"/>
                  <a:pt x="67" y="108"/>
                  <a:pt x="67" y="104"/>
                </a:cubicBezTo>
                <a:cubicBezTo>
                  <a:pt x="67" y="99"/>
                  <a:pt x="60" y="98"/>
                  <a:pt x="58" y="96"/>
                </a:cubicBezTo>
                <a:cubicBezTo>
                  <a:pt x="50" y="96"/>
                  <a:pt x="48" y="96"/>
                  <a:pt x="44" y="96"/>
                </a:cubicBezTo>
                <a:cubicBezTo>
                  <a:pt x="42" y="96"/>
                  <a:pt x="37" y="97"/>
                  <a:pt x="37" y="94"/>
                </a:cubicBezTo>
                <a:cubicBezTo>
                  <a:pt x="37" y="89"/>
                  <a:pt x="44" y="87"/>
                  <a:pt x="44" y="81"/>
                </a:cubicBezTo>
                <a:cubicBezTo>
                  <a:pt x="44" y="76"/>
                  <a:pt x="41" y="74"/>
                  <a:pt x="39" y="73"/>
                </a:cubicBezTo>
                <a:cubicBezTo>
                  <a:pt x="36" y="72"/>
                  <a:pt x="40" y="63"/>
                  <a:pt x="36" y="63"/>
                </a:cubicBezTo>
                <a:cubicBezTo>
                  <a:pt x="32" y="63"/>
                  <a:pt x="29" y="66"/>
                  <a:pt x="24" y="66"/>
                </a:cubicBezTo>
                <a:cubicBezTo>
                  <a:pt x="16" y="67"/>
                  <a:pt x="14" y="60"/>
                  <a:pt x="13" y="59"/>
                </a:cubicBezTo>
                <a:cubicBezTo>
                  <a:pt x="11" y="57"/>
                  <a:pt x="13" y="51"/>
                  <a:pt x="5" y="47"/>
                </a:cubicBezTo>
                <a:cubicBezTo>
                  <a:pt x="3" y="46"/>
                  <a:pt x="4" y="38"/>
                  <a:pt x="0" y="36"/>
                </a:cubicBezTo>
                <a:close/>
              </a:path>
            </a:pathLst>
          </a:custGeom>
          <a:solidFill>
            <a:srgbClr val="00CCFF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401" name="Freeform 17"/>
          <p:cNvSpPr>
            <a:spLocks/>
          </p:cNvSpPr>
          <p:nvPr/>
        </p:nvSpPr>
        <p:spPr bwMode="auto">
          <a:xfrm>
            <a:off x="5800725" y="3619500"/>
            <a:ext cx="528638" cy="746125"/>
          </a:xfrm>
          <a:custGeom>
            <a:avLst/>
            <a:gdLst>
              <a:gd name="T0" fmla="*/ 2147483647 w 85"/>
              <a:gd name="T1" fmla="*/ 2147483647 h 133"/>
              <a:gd name="T2" fmla="*/ 2147483647 w 85"/>
              <a:gd name="T3" fmla="*/ 2147483647 h 133"/>
              <a:gd name="T4" fmla="*/ 2147483647 w 85"/>
              <a:gd name="T5" fmla="*/ 2147483647 h 133"/>
              <a:gd name="T6" fmla="*/ 2147483647 w 85"/>
              <a:gd name="T7" fmla="*/ 2147483647 h 133"/>
              <a:gd name="T8" fmla="*/ 2147483647 w 85"/>
              <a:gd name="T9" fmla="*/ 2147483647 h 133"/>
              <a:gd name="T10" fmla="*/ 2147483647 w 85"/>
              <a:gd name="T11" fmla="*/ 2147483647 h 133"/>
              <a:gd name="T12" fmla="*/ 2147483647 w 85"/>
              <a:gd name="T13" fmla="*/ 2147483647 h 133"/>
              <a:gd name="T14" fmla="*/ 2147483647 w 85"/>
              <a:gd name="T15" fmla="*/ 2147483647 h 133"/>
              <a:gd name="T16" fmla="*/ 2147483647 w 85"/>
              <a:gd name="T17" fmla="*/ 2147483647 h 133"/>
              <a:gd name="T18" fmla="*/ 2147483647 w 85"/>
              <a:gd name="T19" fmla="*/ 2147483647 h 133"/>
              <a:gd name="T20" fmla="*/ 2147483647 w 85"/>
              <a:gd name="T21" fmla="*/ 2147483647 h 133"/>
              <a:gd name="T22" fmla="*/ 2147483647 w 85"/>
              <a:gd name="T23" fmla="*/ 2147483647 h 133"/>
              <a:gd name="T24" fmla="*/ 2147483647 w 85"/>
              <a:gd name="T25" fmla="*/ 2147483647 h 133"/>
              <a:gd name="T26" fmla="*/ 2147483647 w 85"/>
              <a:gd name="T27" fmla="*/ 2147483647 h 133"/>
              <a:gd name="T28" fmla="*/ 2147483647 w 85"/>
              <a:gd name="T29" fmla="*/ 2147483647 h 133"/>
              <a:gd name="T30" fmla="*/ 2147483647 w 85"/>
              <a:gd name="T31" fmla="*/ 2147483647 h 133"/>
              <a:gd name="T32" fmla="*/ 2147483647 w 85"/>
              <a:gd name="T33" fmla="*/ 2147483647 h 133"/>
              <a:gd name="T34" fmla="*/ 2147483647 w 85"/>
              <a:gd name="T35" fmla="*/ 2147483647 h 133"/>
              <a:gd name="T36" fmla="*/ 2147483647 w 85"/>
              <a:gd name="T37" fmla="*/ 2147483647 h 133"/>
              <a:gd name="T38" fmla="*/ 2147483647 w 85"/>
              <a:gd name="T39" fmla="*/ 2147483647 h 133"/>
              <a:gd name="T40" fmla="*/ 2147483647 w 85"/>
              <a:gd name="T41" fmla="*/ 2147483647 h 133"/>
              <a:gd name="T42" fmla="*/ 2147483647 w 85"/>
              <a:gd name="T43" fmla="*/ 0 h 133"/>
              <a:gd name="T44" fmla="*/ 2147483647 w 85"/>
              <a:gd name="T45" fmla="*/ 0 h 133"/>
              <a:gd name="T46" fmla="*/ 2147483647 w 85"/>
              <a:gd name="T47" fmla="*/ 0 h 133"/>
              <a:gd name="T48" fmla="*/ 2147483647 w 85"/>
              <a:gd name="T49" fmla="*/ 2147483647 h 133"/>
              <a:gd name="T50" fmla="*/ 2147483647 w 85"/>
              <a:gd name="T51" fmla="*/ 2147483647 h 133"/>
              <a:gd name="T52" fmla="*/ 2147483647 w 85"/>
              <a:gd name="T53" fmla="*/ 2147483647 h 133"/>
              <a:gd name="T54" fmla="*/ 2147483647 w 85"/>
              <a:gd name="T55" fmla="*/ 2147483647 h 133"/>
              <a:gd name="T56" fmla="*/ 2147483647 w 85"/>
              <a:gd name="T57" fmla="*/ 2147483647 h 133"/>
              <a:gd name="T58" fmla="*/ 2147483647 w 85"/>
              <a:gd name="T59" fmla="*/ 2147483647 h 133"/>
              <a:gd name="T60" fmla="*/ 2147483647 w 85"/>
              <a:gd name="T61" fmla="*/ 2147483647 h 133"/>
              <a:gd name="T62" fmla="*/ 2147483647 w 85"/>
              <a:gd name="T63" fmla="*/ 2147483647 h 133"/>
              <a:gd name="T64" fmla="*/ 2147483647 w 85"/>
              <a:gd name="T65" fmla="*/ 2147483647 h 133"/>
              <a:gd name="T66" fmla="*/ 2147483647 w 85"/>
              <a:gd name="T67" fmla="*/ 2147483647 h 133"/>
              <a:gd name="T68" fmla="*/ 0 w 85"/>
              <a:gd name="T69" fmla="*/ 2147483647 h 133"/>
              <a:gd name="T70" fmla="*/ 0 w 85"/>
              <a:gd name="T71" fmla="*/ 2147483647 h 133"/>
              <a:gd name="T72" fmla="*/ 2147483647 w 85"/>
              <a:gd name="T73" fmla="*/ 2147483647 h 133"/>
              <a:gd name="T74" fmla="*/ 2147483647 w 85"/>
              <a:gd name="T75" fmla="*/ 2147483647 h 133"/>
              <a:gd name="T76" fmla="*/ 2147483647 w 85"/>
              <a:gd name="T77" fmla="*/ 2147483647 h 13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85"/>
              <a:gd name="T118" fmla="*/ 0 h 133"/>
              <a:gd name="T119" fmla="*/ 85 w 85"/>
              <a:gd name="T120" fmla="*/ 133 h 133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85" h="133">
                <a:moveTo>
                  <a:pt x="5" y="133"/>
                </a:moveTo>
                <a:cubicBezTo>
                  <a:pt x="11" y="133"/>
                  <a:pt x="15" y="130"/>
                  <a:pt x="17" y="126"/>
                </a:cubicBezTo>
                <a:cubicBezTo>
                  <a:pt x="21" y="120"/>
                  <a:pt x="25" y="124"/>
                  <a:pt x="28" y="121"/>
                </a:cubicBezTo>
                <a:cubicBezTo>
                  <a:pt x="30" y="118"/>
                  <a:pt x="30" y="113"/>
                  <a:pt x="33" y="112"/>
                </a:cubicBezTo>
                <a:cubicBezTo>
                  <a:pt x="37" y="109"/>
                  <a:pt x="45" y="105"/>
                  <a:pt x="52" y="105"/>
                </a:cubicBezTo>
                <a:cubicBezTo>
                  <a:pt x="57" y="105"/>
                  <a:pt x="58" y="107"/>
                  <a:pt x="59" y="112"/>
                </a:cubicBezTo>
                <a:cubicBezTo>
                  <a:pt x="59" y="118"/>
                  <a:pt x="63" y="113"/>
                  <a:pt x="63" y="113"/>
                </a:cubicBezTo>
                <a:cubicBezTo>
                  <a:pt x="65" y="112"/>
                  <a:pt x="71" y="106"/>
                  <a:pt x="70" y="103"/>
                </a:cubicBezTo>
                <a:cubicBezTo>
                  <a:pt x="70" y="97"/>
                  <a:pt x="78" y="91"/>
                  <a:pt x="82" y="81"/>
                </a:cubicBezTo>
                <a:cubicBezTo>
                  <a:pt x="81" y="78"/>
                  <a:pt x="85" y="69"/>
                  <a:pt x="85" y="64"/>
                </a:cubicBezTo>
                <a:cubicBezTo>
                  <a:pt x="85" y="62"/>
                  <a:pt x="83" y="60"/>
                  <a:pt x="82" y="60"/>
                </a:cubicBezTo>
                <a:cubicBezTo>
                  <a:pt x="80" y="60"/>
                  <a:pt x="77" y="64"/>
                  <a:pt x="74" y="63"/>
                </a:cubicBezTo>
                <a:cubicBezTo>
                  <a:pt x="72" y="62"/>
                  <a:pt x="65" y="59"/>
                  <a:pt x="65" y="57"/>
                </a:cubicBezTo>
                <a:cubicBezTo>
                  <a:pt x="65" y="54"/>
                  <a:pt x="67" y="52"/>
                  <a:pt x="67" y="50"/>
                </a:cubicBezTo>
                <a:cubicBezTo>
                  <a:pt x="69" y="45"/>
                  <a:pt x="67" y="41"/>
                  <a:pt x="67" y="37"/>
                </a:cubicBezTo>
                <a:cubicBezTo>
                  <a:pt x="67" y="35"/>
                  <a:pt x="67" y="34"/>
                  <a:pt x="67" y="33"/>
                </a:cubicBezTo>
                <a:cubicBezTo>
                  <a:pt x="70" y="28"/>
                  <a:pt x="70" y="17"/>
                  <a:pt x="72" y="12"/>
                </a:cubicBezTo>
                <a:lnTo>
                  <a:pt x="72" y="0"/>
                </a:lnTo>
                <a:cubicBezTo>
                  <a:pt x="70" y="0"/>
                  <a:pt x="64" y="0"/>
                  <a:pt x="63" y="0"/>
                </a:cubicBezTo>
                <a:cubicBezTo>
                  <a:pt x="53" y="0"/>
                  <a:pt x="55" y="9"/>
                  <a:pt x="48" y="8"/>
                </a:cubicBezTo>
                <a:cubicBezTo>
                  <a:pt x="41" y="8"/>
                  <a:pt x="41" y="14"/>
                  <a:pt x="40" y="19"/>
                </a:cubicBezTo>
                <a:cubicBezTo>
                  <a:pt x="40" y="23"/>
                  <a:pt x="41" y="24"/>
                  <a:pt x="39" y="24"/>
                </a:cubicBezTo>
                <a:cubicBezTo>
                  <a:pt x="39" y="27"/>
                  <a:pt x="39" y="34"/>
                  <a:pt x="35" y="34"/>
                </a:cubicBezTo>
                <a:cubicBezTo>
                  <a:pt x="35" y="42"/>
                  <a:pt x="30" y="47"/>
                  <a:pt x="29" y="54"/>
                </a:cubicBezTo>
                <a:cubicBezTo>
                  <a:pt x="29" y="58"/>
                  <a:pt x="23" y="64"/>
                  <a:pt x="20" y="68"/>
                </a:cubicBezTo>
                <a:cubicBezTo>
                  <a:pt x="20" y="70"/>
                  <a:pt x="20" y="71"/>
                  <a:pt x="20" y="72"/>
                </a:cubicBezTo>
                <a:cubicBezTo>
                  <a:pt x="20" y="78"/>
                  <a:pt x="15" y="75"/>
                  <a:pt x="13" y="78"/>
                </a:cubicBezTo>
                <a:cubicBezTo>
                  <a:pt x="10" y="81"/>
                  <a:pt x="9" y="89"/>
                  <a:pt x="9" y="94"/>
                </a:cubicBezTo>
                <a:cubicBezTo>
                  <a:pt x="7" y="102"/>
                  <a:pt x="4" y="106"/>
                  <a:pt x="2" y="113"/>
                </a:cubicBezTo>
                <a:cubicBezTo>
                  <a:pt x="2" y="115"/>
                  <a:pt x="2" y="120"/>
                  <a:pt x="0" y="120"/>
                </a:cubicBezTo>
                <a:cubicBezTo>
                  <a:pt x="0" y="121"/>
                  <a:pt x="0" y="121"/>
                  <a:pt x="0" y="122"/>
                </a:cubicBezTo>
                <a:cubicBezTo>
                  <a:pt x="0" y="126"/>
                  <a:pt x="2" y="133"/>
                  <a:pt x="5" y="133"/>
                </a:cubicBez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402" name="Freeform 18"/>
          <p:cNvSpPr>
            <a:spLocks/>
          </p:cNvSpPr>
          <p:nvPr/>
        </p:nvSpPr>
        <p:spPr bwMode="auto">
          <a:xfrm>
            <a:off x="5286375" y="3714750"/>
            <a:ext cx="641350" cy="625475"/>
          </a:xfrm>
          <a:custGeom>
            <a:avLst/>
            <a:gdLst>
              <a:gd name="T0" fmla="*/ 2147483647 w 103"/>
              <a:gd name="T1" fmla="*/ 2147483647 h 112"/>
              <a:gd name="T2" fmla="*/ 2147483647 w 103"/>
              <a:gd name="T3" fmla="*/ 2147483647 h 112"/>
              <a:gd name="T4" fmla="*/ 2147483647 w 103"/>
              <a:gd name="T5" fmla="*/ 2147483647 h 112"/>
              <a:gd name="T6" fmla="*/ 2147483647 w 103"/>
              <a:gd name="T7" fmla="*/ 2147483647 h 112"/>
              <a:gd name="T8" fmla="*/ 2147483647 w 103"/>
              <a:gd name="T9" fmla="*/ 2147483647 h 112"/>
              <a:gd name="T10" fmla="*/ 2147483647 w 103"/>
              <a:gd name="T11" fmla="*/ 2147483647 h 112"/>
              <a:gd name="T12" fmla="*/ 2147483647 w 103"/>
              <a:gd name="T13" fmla="*/ 2147483647 h 112"/>
              <a:gd name="T14" fmla="*/ 2147483647 w 103"/>
              <a:gd name="T15" fmla="*/ 2147483647 h 112"/>
              <a:gd name="T16" fmla="*/ 2147483647 w 103"/>
              <a:gd name="T17" fmla="*/ 2147483647 h 112"/>
              <a:gd name="T18" fmla="*/ 2147483647 w 103"/>
              <a:gd name="T19" fmla="*/ 2147483647 h 112"/>
              <a:gd name="T20" fmla="*/ 2147483647 w 103"/>
              <a:gd name="T21" fmla="*/ 2147483647 h 112"/>
              <a:gd name="T22" fmla="*/ 2147483647 w 103"/>
              <a:gd name="T23" fmla="*/ 2147483647 h 112"/>
              <a:gd name="T24" fmla="*/ 2147483647 w 103"/>
              <a:gd name="T25" fmla="*/ 2147483647 h 112"/>
              <a:gd name="T26" fmla="*/ 2147483647 w 103"/>
              <a:gd name="T27" fmla="*/ 2147483647 h 112"/>
              <a:gd name="T28" fmla="*/ 2147483647 w 103"/>
              <a:gd name="T29" fmla="*/ 2147483647 h 112"/>
              <a:gd name="T30" fmla="*/ 2147483647 w 103"/>
              <a:gd name="T31" fmla="*/ 2147483647 h 112"/>
              <a:gd name="T32" fmla="*/ 2147483647 w 103"/>
              <a:gd name="T33" fmla="*/ 2147483647 h 112"/>
              <a:gd name="T34" fmla="*/ 2147483647 w 103"/>
              <a:gd name="T35" fmla="*/ 2147483647 h 112"/>
              <a:gd name="T36" fmla="*/ 2147483647 w 103"/>
              <a:gd name="T37" fmla="*/ 2147483647 h 112"/>
              <a:gd name="T38" fmla="*/ 2147483647 w 103"/>
              <a:gd name="T39" fmla="*/ 2147483647 h 112"/>
              <a:gd name="T40" fmla="*/ 2147483647 w 103"/>
              <a:gd name="T41" fmla="*/ 2147483647 h 112"/>
              <a:gd name="T42" fmla="*/ 2147483647 w 103"/>
              <a:gd name="T43" fmla="*/ 2147483647 h 112"/>
              <a:gd name="T44" fmla="*/ 2147483647 w 103"/>
              <a:gd name="T45" fmla="*/ 2147483647 h 112"/>
              <a:gd name="T46" fmla="*/ 2147483647 w 103"/>
              <a:gd name="T47" fmla="*/ 2147483647 h 112"/>
              <a:gd name="T48" fmla="*/ 2147483647 w 103"/>
              <a:gd name="T49" fmla="*/ 2147483647 h 112"/>
              <a:gd name="T50" fmla="*/ 2147483647 w 103"/>
              <a:gd name="T51" fmla="*/ 2147483647 h 112"/>
              <a:gd name="T52" fmla="*/ 2147483647 w 103"/>
              <a:gd name="T53" fmla="*/ 2147483647 h 112"/>
              <a:gd name="T54" fmla="*/ 2147483647 w 103"/>
              <a:gd name="T55" fmla="*/ 2147483647 h 112"/>
              <a:gd name="T56" fmla="*/ 2147483647 w 103"/>
              <a:gd name="T57" fmla="*/ 2147483647 h 112"/>
              <a:gd name="T58" fmla="*/ 2147483647 w 103"/>
              <a:gd name="T59" fmla="*/ 2147483647 h 112"/>
              <a:gd name="T60" fmla="*/ 2147483647 w 103"/>
              <a:gd name="T61" fmla="*/ 2147483647 h 112"/>
              <a:gd name="T62" fmla="*/ 2147483647 w 103"/>
              <a:gd name="T63" fmla="*/ 2147483647 h 112"/>
              <a:gd name="T64" fmla="*/ 2147483647 w 103"/>
              <a:gd name="T65" fmla="*/ 2147483647 h 112"/>
              <a:gd name="T66" fmla="*/ 2147483647 w 103"/>
              <a:gd name="T67" fmla="*/ 2147483647 h 112"/>
              <a:gd name="T68" fmla="*/ 2147483647 w 103"/>
              <a:gd name="T69" fmla="*/ 2147483647 h 112"/>
              <a:gd name="T70" fmla="*/ 2147483647 w 103"/>
              <a:gd name="T71" fmla="*/ 2147483647 h 112"/>
              <a:gd name="T72" fmla="*/ 2147483647 w 103"/>
              <a:gd name="T73" fmla="*/ 2147483647 h 112"/>
              <a:gd name="T74" fmla="*/ 2147483647 w 103"/>
              <a:gd name="T75" fmla="*/ 2147483647 h 112"/>
              <a:gd name="T76" fmla="*/ 2147483647 w 103"/>
              <a:gd name="T77" fmla="*/ 2147483647 h 112"/>
              <a:gd name="T78" fmla="*/ 2147483647 w 103"/>
              <a:gd name="T79" fmla="*/ 2147483647 h 112"/>
              <a:gd name="T80" fmla="*/ 2147483647 w 103"/>
              <a:gd name="T81" fmla="*/ 2147483647 h 112"/>
              <a:gd name="T82" fmla="*/ 2147483647 w 103"/>
              <a:gd name="T83" fmla="*/ 2147483647 h 112"/>
              <a:gd name="T84" fmla="*/ 2147483647 w 103"/>
              <a:gd name="T85" fmla="*/ 2147483647 h 112"/>
              <a:gd name="T86" fmla="*/ 2147483647 w 103"/>
              <a:gd name="T87" fmla="*/ 2147483647 h 112"/>
              <a:gd name="T88" fmla="*/ 2147483647 w 103"/>
              <a:gd name="T89" fmla="*/ 2147483647 h 112"/>
              <a:gd name="T90" fmla="*/ 2147483647 w 103"/>
              <a:gd name="T91" fmla="*/ 2147483647 h 112"/>
              <a:gd name="T92" fmla="*/ 2147483647 w 103"/>
              <a:gd name="T93" fmla="*/ 2147483647 h 112"/>
              <a:gd name="T94" fmla="*/ 2147483647 w 103"/>
              <a:gd name="T95" fmla="*/ 2147483647 h 112"/>
              <a:gd name="T96" fmla="*/ 2147483647 w 103"/>
              <a:gd name="T97" fmla="*/ 2147483647 h 112"/>
              <a:gd name="T98" fmla="*/ 2147483647 w 103"/>
              <a:gd name="T99" fmla="*/ 2147483647 h 112"/>
              <a:gd name="T100" fmla="*/ 2147483647 w 103"/>
              <a:gd name="T101" fmla="*/ 2147483647 h 112"/>
              <a:gd name="T102" fmla="*/ 2147483647 w 103"/>
              <a:gd name="T103" fmla="*/ 2147483647 h 112"/>
              <a:gd name="T104" fmla="*/ 2147483647 w 103"/>
              <a:gd name="T105" fmla="*/ 2147483647 h 112"/>
              <a:gd name="T106" fmla="*/ 2147483647 w 103"/>
              <a:gd name="T107" fmla="*/ 2147483647 h 112"/>
              <a:gd name="T108" fmla="*/ 2147483647 w 103"/>
              <a:gd name="T109" fmla="*/ 2147483647 h 112"/>
              <a:gd name="T110" fmla="*/ 2147483647 w 103"/>
              <a:gd name="T111" fmla="*/ 2147483647 h 112"/>
              <a:gd name="T112" fmla="*/ 2147483647 w 103"/>
              <a:gd name="T113" fmla="*/ 2147483647 h 112"/>
              <a:gd name="T114" fmla="*/ 2147483647 w 103"/>
              <a:gd name="T115" fmla="*/ 2147483647 h 112"/>
              <a:gd name="T116" fmla="*/ 2147483647 w 103"/>
              <a:gd name="T117" fmla="*/ 2147483647 h 112"/>
              <a:gd name="T118" fmla="*/ 2147483647 w 103"/>
              <a:gd name="T119" fmla="*/ 2147483647 h 112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3"/>
              <a:gd name="T181" fmla="*/ 0 h 112"/>
              <a:gd name="T182" fmla="*/ 103 w 103"/>
              <a:gd name="T183" fmla="*/ 112 h 112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3" h="112">
                <a:moveTo>
                  <a:pt x="103" y="51"/>
                </a:moveTo>
                <a:cubicBezTo>
                  <a:pt x="103" y="53"/>
                  <a:pt x="103" y="54"/>
                  <a:pt x="103" y="55"/>
                </a:cubicBezTo>
                <a:cubicBezTo>
                  <a:pt x="103" y="61"/>
                  <a:pt x="98" y="58"/>
                  <a:pt x="96" y="61"/>
                </a:cubicBezTo>
                <a:cubicBezTo>
                  <a:pt x="93" y="64"/>
                  <a:pt x="92" y="72"/>
                  <a:pt x="92" y="77"/>
                </a:cubicBezTo>
                <a:cubicBezTo>
                  <a:pt x="90" y="85"/>
                  <a:pt x="87" y="89"/>
                  <a:pt x="85" y="96"/>
                </a:cubicBezTo>
                <a:cubicBezTo>
                  <a:pt x="85" y="98"/>
                  <a:pt x="85" y="103"/>
                  <a:pt x="83" y="103"/>
                </a:cubicBezTo>
                <a:cubicBezTo>
                  <a:pt x="81" y="103"/>
                  <a:pt x="81" y="102"/>
                  <a:pt x="81" y="101"/>
                </a:cubicBezTo>
                <a:cubicBezTo>
                  <a:pt x="79" y="101"/>
                  <a:pt x="77" y="100"/>
                  <a:pt x="75" y="99"/>
                </a:cubicBezTo>
                <a:cubicBezTo>
                  <a:pt x="72" y="99"/>
                  <a:pt x="72" y="98"/>
                  <a:pt x="67" y="98"/>
                </a:cubicBezTo>
                <a:cubicBezTo>
                  <a:pt x="58" y="98"/>
                  <a:pt x="65" y="108"/>
                  <a:pt x="53" y="109"/>
                </a:cubicBezTo>
                <a:cubicBezTo>
                  <a:pt x="48" y="109"/>
                  <a:pt x="47" y="105"/>
                  <a:pt x="43" y="105"/>
                </a:cubicBezTo>
                <a:cubicBezTo>
                  <a:pt x="39" y="105"/>
                  <a:pt x="37" y="112"/>
                  <a:pt x="31" y="112"/>
                </a:cubicBezTo>
                <a:cubicBezTo>
                  <a:pt x="25" y="112"/>
                  <a:pt x="22" y="108"/>
                  <a:pt x="18" y="107"/>
                </a:cubicBezTo>
                <a:cubicBezTo>
                  <a:pt x="17" y="106"/>
                  <a:pt x="15" y="108"/>
                  <a:pt x="13" y="107"/>
                </a:cubicBezTo>
                <a:cubicBezTo>
                  <a:pt x="12" y="106"/>
                  <a:pt x="11" y="104"/>
                  <a:pt x="10" y="103"/>
                </a:cubicBezTo>
                <a:cubicBezTo>
                  <a:pt x="8" y="102"/>
                  <a:pt x="5" y="103"/>
                  <a:pt x="2" y="102"/>
                </a:cubicBezTo>
                <a:cubicBezTo>
                  <a:pt x="4" y="102"/>
                  <a:pt x="5" y="101"/>
                  <a:pt x="3" y="99"/>
                </a:cubicBezTo>
                <a:cubicBezTo>
                  <a:pt x="2" y="98"/>
                  <a:pt x="0" y="97"/>
                  <a:pt x="3" y="96"/>
                </a:cubicBezTo>
                <a:cubicBezTo>
                  <a:pt x="6" y="95"/>
                  <a:pt x="4" y="97"/>
                  <a:pt x="6" y="94"/>
                </a:cubicBezTo>
                <a:cubicBezTo>
                  <a:pt x="8" y="92"/>
                  <a:pt x="7" y="92"/>
                  <a:pt x="8" y="92"/>
                </a:cubicBezTo>
                <a:cubicBezTo>
                  <a:pt x="10" y="92"/>
                  <a:pt x="10" y="92"/>
                  <a:pt x="11" y="90"/>
                </a:cubicBezTo>
                <a:cubicBezTo>
                  <a:pt x="11" y="88"/>
                  <a:pt x="10" y="88"/>
                  <a:pt x="12" y="88"/>
                </a:cubicBezTo>
                <a:cubicBezTo>
                  <a:pt x="15" y="88"/>
                  <a:pt x="13" y="86"/>
                  <a:pt x="14" y="85"/>
                </a:cubicBezTo>
                <a:cubicBezTo>
                  <a:pt x="15" y="83"/>
                  <a:pt x="16" y="80"/>
                  <a:pt x="18" y="79"/>
                </a:cubicBezTo>
                <a:cubicBezTo>
                  <a:pt x="19" y="78"/>
                  <a:pt x="21" y="80"/>
                  <a:pt x="21" y="77"/>
                </a:cubicBezTo>
                <a:cubicBezTo>
                  <a:pt x="21" y="74"/>
                  <a:pt x="22" y="74"/>
                  <a:pt x="23" y="72"/>
                </a:cubicBezTo>
                <a:cubicBezTo>
                  <a:pt x="25" y="71"/>
                  <a:pt x="27" y="70"/>
                  <a:pt x="26" y="69"/>
                </a:cubicBezTo>
                <a:cubicBezTo>
                  <a:pt x="25" y="67"/>
                  <a:pt x="24" y="67"/>
                  <a:pt x="25" y="65"/>
                </a:cubicBezTo>
                <a:cubicBezTo>
                  <a:pt x="25" y="64"/>
                  <a:pt x="25" y="63"/>
                  <a:pt x="27" y="62"/>
                </a:cubicBezTo>
                <a:cubicBezTo>
                  <a:pt x="28" y="62"/>
                  <a:pt x="29" y="63"/>
                  <a:pt x="29" y="61"/>
                </a:cubicBezTo>
                <a:cubicBezTo>
                  <a:pt x="28" y="60"/>
                  <a:pt x="27" y="60"/>
                  <a:pt x="26" y="60"/>
                </a:cubicBezTo>
                <a:cubicBezTo>
                  <a:pt x="24" y="61"/>
                  <a:pt x="23" y="64"/>
                  <a:pt x="21" y="64"/>
                </a:cubicBezTo>
                <a:cubicBezTo>
                  <a:pt x="19" y="64"/>
                  <a:pt x="16" y="64"/>
                  <a:pt x="16" y="63"/>
                </a:cubicBezTo>
                <a:cubicBezTo>
                  <a:pt x="14" y="62"/>
                  <a:pt x="14" y="59"/>
                  <a:pt x="15" y="57"/>
                </a:cubicBezTo>
                <a:cubicBezTo>
                  <a:pt x="16" y="56"/>
                  <a:pt x="16" y="55"/>
                  <a:pt x="18" y="55"/>
                </a:cubicBezTo>
                <a:cubicBezTo>
                  <a:pt x="20" y="55"/>
                  <a:pt x="20" y="52"/>
                  <a:pt x="19" y="52"/>
                </a:cubicBezTo>
                <a:cubicBezTo>
                  <a:pt x="18" y="52"/>
                  <a:pt x="17" y="52"/>
                  <a:pt x="17" y="51"/>
                </a:cubicBezTo>
                <a:cubicBezTo>
                  <a:pt x="16" y="50"/>
                  <a:pt x="16" y="50"/>
                  <a:pt x="15" y="52"/>
                </a:cubicBezTo>
                <a:cubicBezTo>
                  <a:pt x="14" y="54"/>
                  <a:pt x="14" y="54"/>
                  <a:pt x="13" y="55"/>
                </a:cubicBezTo>
                <a:cubicBezTo>
                  <a:pt x="13" y="57"/>
                  <a:pt x="12" y="59"/>
                  <a:pt x="11" y="58"/>
                </a:cubicBezTo>
                <a:cubicBezTo>
                  <a:pt x="10" y="57"/>
                  <a:pt x="9" y="56"/>
                  <a:pt x="9" y="55"/>
                </a:cubicBezTo>
                <a:cubicBezTo>
                  <a:pt x="9" y="55"/>
                  <a:pt x="11" y="46"/>
                  <a:pt x="17" y="46"/>
                </a:cubicBezTo>
                <a:cubicBezTo>
                  <a:pt x="20" y="46"/>
                  <a:pt x="21" y="50"/>
                  <a:pt x="27" y="50"/>
                </a:cubicBezTo>
                <a:cubicBezTo>
                  <a:pt x="31" y="50"/>
                  <a:pt x="37" y="51"/>
                  <a:pt x="40" y="52"/>
                </a:cubicBezTo>
                <a:cubicBezTo>
                  <a:pt x="42" y="53"/>
                  <a:pt x="44" y="58"/>
                  <a:pt x="47" y="58"/>
                </a:cubicBezTo>
                <a:cubicBezTo>
                  <a:pt x="51" y="58"/>
                  <a:pt x="59" y="53"/>
                  <a:pt x="62" y="51"/>
                </a:cubicBezTo>
                <a:cubicBezTo>
                  <a:pt x="63" y="50"/>
                  <a:pt x="67" y="48"/>
                  <a:pt x="67" y="45"/>
                </a:cubicBezTo>
                <a:cubicBezTo>
                  <a:pt x="67" y="41"/>
                  <a:pt x="59" y="43"/>
                  <a:pt x="59" y="37"/>
                </a:cubicBezTo>
                <a:cubicBezTo>
                  <a:pt x="59" y="34"/>
                  <a:pt x="61" y="33"/>
                  <a:pt x="64" y="31"/>
                </a:cubicBezTo>
                <a:cubicBezTo>
                  <a:pt x="65" y="29"/>
                  <a:pt x="66" y="24"/>
                  <a:pt x="66" y="21"/>
                </a:cubicBezTo>
                <a:cubicBezTo>
                  <a:pt x="67" y="18"/>
                  <a:pt x="70" y="13"/>
                  <a:pt x="73" y="11"/>
                </a:cubicBezTo>
                <a:cubicBezTo>
                  <a:pt x="76" y="8"/>
                  <a:pt x="81" y="8"/>
                  <a:pt x="81" y="2"/>
                </a:cubicBezTo>
                <a:cubicBezTo>
                  <a:pt x="88" y="0"/>
                  <a:pt x="89" y="15"/>
                  <a:pt x="99" y="15"/>
                </a:cubicBezTo>
                <a:cubicBezTo>
                  <a:pt x="100" y="17"/>
                  <a:pt x="100" y="17"/>
                  <a:pt x="101" y="20"/>
                </a:cubicBezTo>
                <a:cubicBezTo>
                  <a:pt x="99" y="20"/>
                  <a:pt x="96" y="21"/>
                  <a:pt x="96" y="23"/>
                </a:cubicBezTo>
                <a:cubicBezTo>
                  <a:pt x="96" y="26"/>
                  <a:pt x="98" y="26"/>
                  <a:pt x="98" y="29"/>
                </a:cubicBezTo>
                <a:cubicBezTo>
                  <a:pt x="98" y="36"/>
                  <a:pt x="98" y="40"/>
                  <a:pt x="99" y="45"/>
                </a:cubicBezTo>
                <a:cubicBezTo>
                  <a:pt x="99" y="46"/>
                  <a:pt x="102" y="52"/>
                  <a:pt x="103" y="51"/>
                </a:cubicBezTo>
                <a:close/>
              </a:path>
            </a:pathLst>
          </a:custGeom>
          <a:solidFill>
            <a:srgbClr val="9933FF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403" name="Freeform 19"/>
          <p:cNvSpPr>
            <a:spLocks/>
          </p:cNvSpPr>
          <p:nvPr/>
        </p:nvSpPr>
        <p:spPr bwMode="auto">
          <a:xfrm>
            <a:off x="5867400" y="3789363"/>
            <a:ext cx="139700" cy="211137"/>
          </a:xfrm>
          <a:custGeom>
            <a:avLst/>
            <a:gdLst>
              <a:gd name="T0" fmla="*/ 2147483647 w 22"/>
              <a:gd name="T1" fmla="*/ 2147483647 h 38"/>
              <a:gd name="T2" fmla="*/ 2147483647 w 22"/>
              <a:gd name="T3" fmla="*/ 0 h 38"/>
              <a:gd name="T4" fmla="*/ 2147483647 w 22"/>
              <a:gd name="T5" fmla="*/ 2147483647 h 38"/>
              <a:gd name="T6" fmla="*/ 2147483647 w 22"/>
              <a:gd name="T7" fmla="*/ 2147483647 h 38"/>
              <a:gd name="T8" fmla="*/ 0 w 22"/>
              <a:gd name="T9" fmla="*/ 2147483647 h 38"/>
              <a:gd name="T10" fmla="*/ 2147483647 w 22"/>
              <a:gd name="T11" fmla="*/ 2147483647 h 38"/>
              <a:gd name="T12" fmla="*/ 2147483647 w 22"/>
              <a:gd name="T13" fmla="*/ 2147483647 h 38"/>
              <a:gd name="T14" fmla="*/ 2147483647 w 22"/>
              <a:gd name="T15" fmla="*/ 2147483647 h 38"/>
              <a:gd name="T16" fmla="*/ 2147483647 w 22"/>
              <a:gd name="T17" fmla="*/ 2147483647 h 38"/>
              <a:gd name="T18" fmla="*/ 2147483647 w 22"/>
              <a:gd name="T19" fmla="*/ 2147483647 h 38"/>
              <a:gd name="T20" fmla="*/ 2147483647 w 22"/>
              <a:gd name="T21" fmla="*/ 2147483647 h 38"/>
              <a:gd name="T22" fmla="*/ 2147483647 w 22"/>
              <a:gd name="T23" fmla="*/ 2147483647 h 3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2"/>
              <a:gd name="T37" fmla="*/ 0 h 38"/>
              <a:gd name="T38" fmla="*/ 22 w 22"/>
              <a:gd name="T39" fmla="*/ 38 h 3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2" h="38">
                <a:moveTo>
                  <a:pt x="22" y="3"/>
                </a:moveTo>
                <a:cubicBezTo>
                  <a:pt x="18" y="3"/>
                  <a:pt x="12" y="0"/>
                  <a:pt x="8" y="0"/>
                </a:cubicBezTo>
                <a:cubicBezTo>
                  <a:pt x="6" y="0"/>
                  <a:pt x="4" y="1"/>
                  <a:pt x="3" y="1"/>
                </a:cubicBezTo>
                <a:cubicBezTo>
                  <a:pt x="4" y="3"/>
                  <a:pt x="4" y="3"/>
                  <a:pt x="5" y="6"/>
                </a:cubicBezTo>
                <a:cubicBezTo>
                  <a:pt x="3" y="6"/>
                  <a:pt x="0" y="7"/>
                  <a:pt x="0" y="9"/>
                </a:cubicBezTo>
                <a:cubicBezTo>
                  <a:pt x="0" y="12"/>
                  <a:pt x="2" y="12"/>
                  <a:pt x="2" y="15"/>
                </a:cubicBezTo>
                <a:cubicBezTo>
                  <a:pt x="2" y="22"/>
                  <a:pt x="2" y="26"/>
                  <a:pt x="3" y="31"/>
                </a:cubicBezTo>
                <a:cubicBezTo>
                  <a:pt x="3" y="32"/>
                  <a:pt x="6" y="38"/>
                  <a:pt x="7" y="37"/>
                </a:cubicBezTo>
                <a:cubicBezTo>
                  <a:pt x="10" y="33"/>
                  <a:pt x="16" y="27"/>
                  <a:pt x="16" y="23"/>
                </a:cubicBezTo>
                <a:cubicBezTo>
                  <a:pt x="17" y="16"/>
                  <a:pt x="22" y="11"/>
                  <a:pt x="22" y="3"/>
                </a:cubicBezTo>
                <a:close/>
              </a:path>
            </a:pathLst>
          </a:custGeom>
          <a:solidFill>
            <a:srgbClr val="0000CC"/>
          </a:solidFill>
          <a:ln w="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404" name="Freeform 20"/>
          <p:cNvSpPr>
            <a:spLocks/>
          </p:cNvSpPr>
          <p:nvPr/>
        </p:nvSpPr>
        <p:spPr bwMode="auto">
          <a:xfrm>
            <a:off x="5727700" y="3552825"/>
            <a:ext cx="315913" cy="255588"/>
          </a:xfrm>
          <a:custGeom>
            <a:avLst/>
            <a:gdLst>
              <a:gd name="T0" fmla="*/ 2147483647 w 51"/>
              <a:gd name="T1" fmla="*/ 0 h 46"/>
              <a:gd name="T2" fmla="*/ 0 w 51"/>
              <a:gd name="T3" fmla="*/ 2147483647 h 46"/>
              <a:gd name="T4" fmla="*/ 2147483647 w 51"/>
              <a:gd name="T5" fmla="*/ 2147483647 h 46"/>
              <a:gd name="T6" fmla="*/ 2147483647 w 51"/>
              <a:gd name="T7" fmla="*/ 2147483647 h 46"/>
              <a:gd name="T8" fmla="*/ 2147483647 w 51"/>
              <a:gd name="T9" fmla="*/ 2147483647 h 46"/>
              <a:gd name="T10" fmla="*/ 2147483647 w 51"/>
              <a:gd name="T11" fmla="*/ 2147483647 h 46"/>
              <a:gd name="T12" fmla="*/ 2147483647 w 51"/>
              <a:gd name="T13" fmla="*/ 2147483647 h 46"/>
              <a:gd name="T14" fmla="*/ 2147483647 w 51"/>
              <a:gd name="T15" fmla="*/ 2147483647 h 46"/>
              <a:gd name="T16" fmla="*/ 2147483647 w 51"/>
              <a:gd name="T17" fmla="*/ 2147483647 h 46"/>
              <a:gd name="T18" fmla="*/ 2147483647 w 51"/>
              <a:gd name="T19" fmla="*/ 2147483647 h 46"/>
              <a:gd name="T20" fmla="*/ 2147483647 w 51"/>
              <a:gd name="T21" fmla="*/ 2147483647 h 46"/>
              <a:gd name="T22" fmla="*/ 2147483647 w 51"/>
              <a:gd name="T23" fmla="*/ 2147483647 h 46"/>
              <a:gd name="T24" fmla="*/ 2147483647 w 51"/>
              <a:gd name="T25" fmla="*/ 2147483647 h 46"/>
              <a:gd name="T26" fmla="*/ 2147483647 w 51"/>
              <a:gd name="T27" fmla="*/ 2147483647 h 46"/>
              <a:gd name="T28" fmla="*/ 2147483647 w 51"/>
              <a:gd name="T29" fmla="*/ 2147483647 h 46"/>
              <a:gd name="T30" fmla="*/ 2147483647 w 51"/>
              <a:gd name="T31" fmla="*/ 0 h 46"/>
              <a:gd name="T32" fmla="*/ 2147483647 w 51"/>
              <a:gd name="T33" fmla="*/ 0 h 46"/>
              <a:gd name="T34" fmla="*/ 2147483647 w 51"/>
              <a:gd name="T35" fmla="*/ 0 h 4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1"/>
              <a:gd name="T55" fmla="*/ 0 h 46"/>
              <a:gd name="T56" fmla="*/ 51 w 51"/>
              <a:gd name="T57" fmla="*/ 46 h 4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1" h="46">
                <a:moveTo>
                  <a:pt x="15" y="0"/>
                </a:moveTo>
                <a:cubicBezTo>
                  <a:pt x="10" y="4"/>
                  <a:pt x="0" y="5"/>
                  <a:pt x="0" y="13"/>
                </a:cubicBezTo>
                <a:cubicBezTo>
                  <a:pt x="0" y="21"/>
                  <a:pt x="10" y="23"/>
                  <a:pt x="10" y="31"/>
                </a:cubicBezTo>
                <a:cubicBezTo>
                  <a:pt x="17" y="29"/>
                  <a:pt x="18" y="44"/>
                  <a:pt x="28" y="44"/>
                </a:cubicBezTo>
                <a:cubicBezTo>
                  <a:pt x="29" y="44"/>
                  <a:pt x="31" y="43"/>
                  <a:pt x="33" y="43"/>
                </a:cubicBezTo>
                <a:cubicBezTo>
                  <a:pt x="37" y="43"/>
                  <a:pt x="43" y="46"/>
                  <a:pt x="47" y="46"/>
                </a:cubicBezTo>
                <a:cubicBezTo>
                  <a:pt x="51" y="46"/>
                  <a:pt x="51" y="39"/>
                  <a:pt x="51" y="36"/>
                </a:cubicBezTo>
                <a:cubicBezTo>
                  <a:pt x="46" y="36"/>
                  <a:pt x="43" y="30"/>
                  <a:pt x="38" y="30"/>
                </a:cubicBezTo>
                <a:cubicBezTo>
                  <a:pt x="35" y="30"/>
                  <a:pt x="33" y="30"/>
                  <a:pt x="31" y="30"/>
                </a:cubicBezTo>
                <a:cubicBezTo>
                  <a:pt x="26" y="30"/>
                  <a:pt x="28" y="26"/>
                  <a:pt x="26" y="20"/>
                </a:cubicBezTo>
                <a:cubicBezTo>
                  <a:pt x="26" y="19"/>
                  <a:pt x="22" y="21"/>
                  <a:pt x="21" y="18"/>
                </a:cubicBezTo>
                <a:cubicBezTo>
                  <a:pt x="20" y="16"/>
                  <a:pt x="24" y="12"/>
                  <a:pt x="26" y="12"/>
                </a:cubicBezTo>
                <a:cubicBezTo>
                  <a:pt x="29" y="13"/>
                  <a:pt x="28" y="7"/>
                  <a:pt x="29" y="1"/>
                </a:cubicBezTo>
                <a:cubicBezTo>
                  <a:pt x="25" y="2"/>
                  <a:pt x="23" y="5"/>
                  <a:pt x="19" y="5"/>
                </a:cubicBezTo>
                <a:cubicBezTo>
                  <a:pt x="18" y="5"/>
                  <a:pt x="17" y="5"/>
                  <a:pt x="17" y="5"/>
                </a:cubicBezTo>
                <a:cubicBezTo>
                  <a:pt x="16" y="3"/>
                  <a:pt x="15" y="2"/>
                  <a:pt x="15" y="0"/>
                </a:cubicBezTo>
                <a:close/>
              </a:path>
            </a:pathLst>
          </a:custGeom>
          <a:solidFill>
            <a:srgbClr val="00CCFF"/>
          </a:solidFill>
          <a:ln w="0">
            <a:solidFill>
              <a:srgbClr val="002A5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405" name="Freeform 21"/>
          <p:cNvSpPr>
            <a:spLocks/>
          </p:cNvSpPr>
          <p:nvPr/>
        </p:nvSpPr>
        <p:spPr bwMode="auto">
          <a:xfrm>
            <a:off x="5851525" y="3473450"/>
            <a:ext cx="439738" cy="277813"/>
          </a:xfrm>
          <a:custGeom>
            <a:avLst/>
            <a:gdLst>
              <a:gd name="T0" fmla="*/ 2147483647 w 71"/>
              <a:gd name="T1" fmla="*/ 0 h 50"/>
              <a:gd name="T2" fmla="*/ 2147483647 w 71"/>
              <a:gd name="T3" fmla="*/ 2147483647 h 50"/>
              <a:gd name="T4" fmla="*/ 2147483647 w 71"/>
              <a:gd name="T5" fmla="*/ 2147483647 h 50"/>
              <a:gd name="T6" fmla="*/ 2147483647 w 71"/>
              <a:gd name="T7" fmla="*/ 2147483647 h 50"/>
              <a:gd name="T8" fmla="*/ 2147483647 w 71"/>
              <a:gd name="T9" fmla="*/ 2147483647 h 50"/>
              <a:gd name="T10" fmla="*/ 2147483647 w 71"/>
              <a:gd name="T11" fmla="*/ 2147483647 h 50"/>
              <a:gd name="T12" fmla="*/ 2147483647 w 71"/>
              <a:gd name="T13" fmla="*/ 2147483647 h 50"/>
              <a:gd name="T14" fmla="*/ 2147483647 w 71"/>
              <a:gd name="T15" fmla="*/ 2147483647 h 50"/>
              <a:gd name="T16" fmla="*/ 2147483647 w 71"/>
              <a:gd name="T17" fmla="*/ 2147483647 h 50"/>
              <a:gd name="T18" fmla="*/ 2147483647 w 71"/>
              <a:gd name="T19" fmla="*/ 2147483647 h 50"/>
              <a:gd name="T20" fmla="*/ 2147483647 w 71"/>
              <a:gd name="T21" fmla="*/ 2147483647 h 50"/>
              <a:gd name="T22" fmla="*/ 2147483647 w 71"/>
              <a:gd name="T23" fmla="*/ 2147483647 h 50"/>
              <a:gd name="T24" fmla="*/ 2147483647 w 71"/>
              <a:gd name="T25" fmla="*/ 2147483647 h 50"/>
              <a:gd name="T26" fmla="*/ 2147483647 w 71"/>
              <a:gd name="T27" fmla="*/ 2147483647 h 50"/>
              <a:gd name="T28" fmla="*/ 2147483647 w 71"/>
              <a:gd name="T29" fmla="*/ 2147483647 h 50"/>
              <a:gd name="T30" fmla="*/ 2147483647 w 71"/>
              <a:gd name="T31" fmla="*/ 2147483647 h 50"/>
              <a:gd name="T32" fmla="*/ 2147483647 w 71"/>
              <a:gd name="T33" fmla="*/ 2147483647 h 50"/>
              <a:gd name="T34" fmla="*/ 2147483647 w 71"/>
              <a:gd name="T35" fmla="*/ 2147483647 h 50"/>
              <a:gd name="T36" fmla="*/ 2147483647 w 71"/>
              <a:gd name="T37" fmla="*/ 2147483647 h 50"/>
              <a:gd name="T38" fmla="*/ 2147483647 w 71"/>
              <a:gd name="T39" fmla="*/ 2147483647 h 50"/>
              <a:gd name="T40" fmla="*/ 2147483647 w 71"/>
              <a:gd name="T41" fmla="*/ 2147483647 h 50"/>
              <a:gd name="T42" fmla="*/ 2147483647 w 71"/>
              <a:gd name="T43" fmla="*/ 0 h 50"/>
              <a:gd name="T44" fmla="*/ 2147483647 w 71"/>
              <a:gd name="T45" fmla="*/ 0 h 50"/>
              <a:gd name="T46" fmla="*/ 2147483647 w 71"/>
              <a:gd name="T47" fmla="*/ 0 h 5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71"/>
              <a:gd name="T73" fmla="*/ 0 h 50"/>
              <a:gd name="T74" fmla="*/ 71 w 71"/>
              <a:gd name="T75" fmla="*/ 50 h 50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71" h="50">
                <a:moveTo>
                  <a:pt x="69" y="0"/>
                </a:moveTo>
                <a:cubicBezTo>
                  <a:pt x="67" y="2"/>
                  <a:pt x="64" y="4"/>
                  <a:pt x="62" y="4"/>
                </a:cubicBezTo>
                <a:cubicBezTo>
                  <a:pt x="59" y="4"/>
                  <a:pt x="58" y="2"/>
                  <a:pt x="55" y="2"/>
                </a:cubicBezTo>
                <a:cubicBezTo>
                  <a:pt x="45" y="2"/>
                  <a:pt x="43" y="11"/>
                  <a:pt x="36" y="16"/>
                </a:cubicBezTo>
                <a:cubicBezTo>
                  <a:pt x="34" y="19"/>
                  <a:pt x="33" y="10"/>
                  <a:pt x="32" y="8"/>
                </a:cubicBezTo>
                <a:cubicBezTo>
                  <a:pt x="30" y="6"/>
                  <a:pt x="25" y="2"/>
                  <a:pt x="21" y="2"/>
                </a:cubicBezTo>
                <a:cubicBezTo>
                  <a:pt x="19" y="2"/>
                  <a:pt x="18" y="4"/>
                  <a:pt x="18" y="6"/>
                </a:cubicBezTo>
                <a:cubicBezTo>
                  <a:pt x="18" y="9"/>
                  <a:pt x="21" y="13"/>
                  <a:pt x="19" y="13"/>
                </a:cubicBezTo>
                <a:cubicBezTo>
                  <a:pt x="15" y="14"/>
                  <a:pt x="13" y="15"/>
                  <a:pt x="9" y="15"/>
                </a:cubicBezTo>
                <a:cubicBezTo>
                  <a:pt x="8" y="21"/>
                  <a:pt x="9" y="27"/>
                  <a:pt x="6" y="26"/>
                </a:cubicBezTo>
                <a:cubicBezTo>
                  <a:pt x="3" y="26"/>
                  <a:pt x="0" y="30"/>
                  <a:pt x="1" y="32"/>
                </a:cubicBezTo>
                <a:cubicBezTo>
                  <a:pt x="2" y="35"/>
                  <a:pt x="6" y="33"/>
                  <a:pt x="6" y="34"/>
                </a:cubicBezTo>
                <a:cubicBezTo>
                  <a:pt x="8" y="40"/>
                  <a:pt x="6" y="44"/>
                  <a:pt x="11" y="44"/>
                </a:cubicBezTo>
                <a:cubicBezTo>
                  <a:pt x="13" y="44"/>
                  <a:pt x="15" y="44"/>
                  <a:pt x="18" y="44"/>
                </a:cubicBezTo>
                <a:cubicBezTo>
                  <a:pt x="23" y="44"/>
                  <a:pt x="26" y="50"/>
                  <a:pt x="31" y="50"/>
                </a:cubicBezTo>
                <a:cubicBezTo>
                  <a:pt x="33" y="50"/>
                  <a:pt x="32" y="49"/>
                  <a:pt x="32" y="45"/>
                </a:cubicBezTo>
                <a:cubicBezTo>
                  <a:pt x="33" y="40"/>
                  <a:pt x="33" y="34"/>
                  <a:pt x="40" y="34"/>
                </a:cubicBezTo>
                <a:cubicBezTo>
                  <a:pt x="47" y="35"/>
                  <a:pt x="45" y="26"/>
                  <a:pt x="55" y="26"/>
                </a:cubicBezTo>
                <a:cubicBezTo>
                  <a:pt x="56" y="26"/>
                  <a:pt x="62" y="26"/>
                  <a:pt x="64" y="26"/>
                </a:cubicBezTo>
                <a:cubicBezTo>
                  <a:pt x="65" y="22"/>
                  <a:pt x="71" y="19"/>
                  <a:pt x="69" y="15"/>
                </a:cubicBezTo>
                <a:cubicBezTo>
                  <a:pt x="66" y="9"/>
                  <a:pt x="68" y="9"/>
                  <a:pt x="68" y="7"/>
                </a:cubicBezTo>
                <a:cubicBezTo>
                  <a:pt x="68" y="3"/>
                  <a:pt x="69" y="0"/>
                  <a:pt x="69" y="0"/>
                </a:cubicBez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406" name="Freeform 22"/>
          <p:cNvSpPr>
            <a:spLocks/>
          </p:cNvSpPr>
          <p:nvPr/>
        </p:nvSpPr>
        <p:spPr bwMode="auto">
          <a:xfrm>
            <a:off x="5313363" y="2554288"/>
            <a:ext cx="627062" cy="1522412"/>
          </a:xfrm>
          <a:custGeom>
            <a:avLst/>
            <a:gdLst>
              <a:gd name="T0" fmla="*/ 2147483647 w 101"/>
              <a:gd name="T1" fmla="*/ 2147483647 h 272"/>
              <a:gd name="T2" fmla="*/ 2147483647 w 101"/>
              <a:gd name="T3" fmla="*/ 2147483647 h 272"/>
              <a:gd name="T4" fmla="*/ 2147483647 w 101"/>
              <a:gd name="T5" fmla="*/ 2147483647 h 272"/>
              <a:gd name="T6" fmla="*/ 2147483647 w 101"/>
              <a:gd name="T7" fmla="*/ 2147483647 h 272"/>
              <a:gd name="T8" fmla="*/ 2147483647 w 101"/>
              <a:gd name="T9" fmla="*/ 2147483647 h 272"/>
              <a:gd name="T10" fmla="*/ 2147483647 w 101"/>
              <a:gd name="T11" fmla="*/ 2147483647 h 272"/>
              <a:gd name="T12" fmla="*/ 2147483647 w 101"/>
              <a:gd name="T13" fmla="*/ 2147483647 h 272"/>
              <a:gd name="T14" fmla="*/ 2147483647 w 101"/>
              <a:gd name="T15" fmla="*/ 2147483647 h 272"/>
              <a:gd name="T16" fmla="*/ 2147483647 w 101"/>
              <a:gd name="T17" fmla="*/ 2147483647 h 272"/>
              <a:gd name="T18" fmla="*/ 2147483647 w 101"/>
              <a:gd name="T19" fmla="*/ 2147483647 h 272"/>
              <a:gd name="T20" fmla="*/ 2147483647 w 101"/>
              <a:gd name="T21" fmla="*/ 2147483647 h 272"/>
              <a:gd name="T22" fmla="*/ 2147483647 w 101"/>
              <a:gd name="T23" fmla="*/ 2147483647 h 272"/>
              <a:gd name="T24" fmla="*/ 2147483647 w 101"/>
              <a:gd name="T25" fmla="*/ 2147483647 h 272"/>
              <a:gd name="T26" fmla="*/ 2147483647 w 101"/>
              <a:gd name="T27" fmla="*/ 2147483647 h 272"/>
              <a:gd name="T28" fmla="*/ 2147483647 w 101"/>
              <a:gd name="T29" fmla="*/ 2147483647 h 272"/>
              <a:gd name="T30" fmla="*/ 2147483647 w 101"/>
              <a:gd name="T31" fmla="*/ 2147483647 h 272"/>
              <a:gd name="T32" fmla="*/ 2147483647 w 101"/>
              <a:gd name="T33" fmla="*/ 2147483647 h 272"/>
              <a:gd name="T34" fmla="*/ 2147483647 w 101"/>
              <a:gd name="T35" fmla="*/ 2147483647 h 272"/>
              <a:gd name="T36" fmla="*/ 2147483647 w 101"/>
              <a:gd name="T37" fmla="*/ 2147483647 h 272"/>
              <a:gd name="T38" fmla="*/ 2147483647 w 101"/>
              <a:gd name="T39" fmla="*/ 2147483647 h 272"/>
              <a:gd name="T40" fmla="*/ 2147483647 w 101"/>
              <a:gd name="T41" fmla="*/ 2147483647 h 272"/>
              <a:gd name="T42" fmla="*/ 2147483647 w 101"/>
              <a:gd name="T43" fmla="*/ 2147483647 h 272"/>
              <a:gd name="T44" fmla="*/ 2147483647 w 101"/>
              <a:gd name="T45" fmla="*/ 2147483647 h 272"/>
              <a:gd name="T46" fmla="*/ 2147483647 w 101"/>
              <a:gd name="T47" fmla="*/ 2147483647 h 272"/>
              <a:gd name="T48" fmla="*/ 2147483647 w 101"/>
              <a:gd name="T49" fmla="*/ 2147483647 h 272"/>
              <a:gd name="T50" fmla="*/ 2147483647 w 101"/>
              <a:gd name="T51" fmla="*/ 2147483647 h 272"/>
              <a:gd name="T52" fmla="*/ 2147483647 w 101"/>
              <a:gd name="T53" fmla="*/ 2147483647 h 272"/>
              <a:gd name="T54" fmla="*/ 0 w 101"/>
              <a:gd name="T55" fmla="*/ 2147483647 h 272"/>
              <a:gd name="T56" fmla="*/ 2147483647 w 101"/>
              <a:gd name="T57" fmla="*/ 2147483647 h 272"/>
              <a:gd name="T58" fmla="*/ 2147483647 w 101"/>
              <a:gd name="T59" fmla="*/ 2147483647 h 272"/>
              <a:gd name="T60" fmla="*/ 2147483647 w 101"/>
              <a:gd name="T61" fmla="*/ 2147483647 h 272"/>
              <a:gd name="T62" fmla="*/ 2147483647 w 101"/>
              <a:gd name="T63" fmla="*/ 2147483647 h 272"/>
              <a:gd name="T64" fmla="*/ 2147483647 w 101"/>
              <a:gd name="T65" fmla="*/ 2147483647 h 272"/>
              <a:gd name="T66" fmla="*/ 2147483647 w 101"/>
              <a:gd name="T67" fmla="*/ 0 h 272"/>
              <a:gd name="T68" fmla="*/ 2147483647 w 101"/>
              <a:gd name="T69" fmla="*/ 0 h 272"/>
              <a:gd name="T70" fmla="*/ 2147483647 w 101"/>
              <a:gd name="T71" fmla="*/ 2147483647 h 272"/>
              <a:gd name="T72" fmla="*/ 2147483647 w 101"/>
              <a:gd name="T73" fmla="*/ 2147483647 h 272"/>
              <a:gd name="T74" fmla="*/ 2147483647 w 101"/>
              <a:gd name="T75" fmla="*/ 2147483647 h 272"/>
              <a:gd name="T76" fmla="*/ 2147483647 w 101"/>
              <a:gd name="T77" fmla="*/ 2147483647 h 272"/>
              <a:gd name="T78" fmla="*/ 2147483647 w 101"/>
              <a:gd name="T79" fmla="*/ 2147483647 h 272"/>
              <a:gd name="T80" fmla="*/ 2147483647 w 101"/>
              <a:gd name="T81" fmla="*/ 2147483647 h 272"/>
              <a:gd name="T82" fmla="*/ 2147483647 w 101"/>
              <a:gd name="T83" fmla="*/ 2147483647 h 272"/>
              <a:gd name="T84" fmla="*/ 2147483647 w 101"/>
              <a:gd name="T85" fmla="*/ 2147483647 h 272"/>
              <a:gd name="T86" fmla="*/ 2147483647 w 101"/>
              <a:gd name="T87" fmla="*/ 2147483647 h 272"/>
              <a:gd name="T88" fmla="*/ 2147483647 w 101"/>
              <a:gd name="T89" fmla="*/ 2147483647 h 272"/>
              <a:gd name="T90" fmla="*/ 2147483647 w 101"/>
              <a:gd name="T91" fmla="*/ 2147483647 h 272"/>
              <a:gd name="T92" fmla="*/ 2147483647 w 101"/>
              <a:gd name="T93" fmla="*/ 2147483647 h 272"/>
              <a:gd name="T94" fmla="*/ 2147483647 w 101"/>
              <a:gd name="T95" fmla="*/ 2147483647 h 272"/>
              <a:gd name="T96" fmla="*/ 2147483647 w 101"/>
              <a:gd name="T97" fmla="*/ 2147483647 h 272"/>
              <a:gd name="T98" fmla="*/ 2147483647 w 101"/>
              <a:gd name="T99" fmla="*/ 2147483647 h 272"/>
              <a:gd name="T100" fmla="*/ 2147483647 w 101"/>
              <a:gd name="T101" fmla="*/ 2147483647 h 272"/>
              <a:gd name="T102" fmla="*/ 2147483647 w 101"/>
              <a:gd name="T103" fmla="*/ 2147483647 h 272"/>
              <a:gd name="T104" fmla="*/ 2147483647 w 101"/>
              <a:gd name="T105" fmla="*/ 2147483647 h 272"/>
              <a:gd name="T106" fmla="*/ 2147483647 w 101"/>
              <a:gd name="T107" fmla="*/ 2147483647 h 27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01"/>
              <a:gd name="T163" fmla="*/ 0 h 272"/>
              <a:gd name="T164" fmla="*/ 101 w 101"/>
              <a:gd name="T165" fmla="*/ 272 h 272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01" h="272">
                <a:moveTo>
                  <a:pt x="101" y="185"/>
                </a:moveTo>
                <a:cubicBezTo>
                  <a:pt x="96" y="189"/>
                  <a:pt x="86" y="190"/>
                  <a:pt x="86" y="198"/>
                </a:cubicBezTo>
                <a:cubicBezTo>
                  <a:pt x="86" y="206"/>
                  <a:pt x="96" y="208"/>
                  <a:pt x="96" y="216"/>
                </a:cubicBezTo>
                <a:cubicBezTo>
                  <a:pt x="96" y="222"/>
                  <a:pt x="91" y="222"/>
                  <a:pt x="88" y="225"/>
                </a:cubicBezTo>
                <a:cubicBezTo>
                  <a:pt x="85" y="227"/>
                  <a:pt x="82" y="232"/>
                  <a:pt x="81" y="235"/>
                </a:cubicBezTo>
                <a:cubicBezTo>
                  <a:pt x="81" y="238"/>
                  <a:pt x="80" y="243"/>
                  <a:pt x="79" y="245"/>
                </a:cubicBezTo>
                <a:cubicBezTo>
                  <a:pt x="76" y="247"/>
                  <a:pt x="74" y="248"/>
                  <a:pt x="74" y="251"/>
                </a:cubicBezTo>
                <a:cubicBezTo>
                  <a:pt x="74" y="257"/>
                  <a:pt x="82" y="255"/>
                  <a:pt x="82" y="259"/>
                </a:cubicBezTo>
                <a:cubicBezTo>
                  <a:pt x="82" y="262"/>
                  <a:pt x="78" y="264"/>
                  <a:pt x="77" y="265"/>
                </a:cubicBezTo>
                <a:cubicBezTo>
                  <a:pt x="74" y="267"/>
                  <a:pt x="66" y="272"/>
                  <a:pt x="62" y="272"/>
                </a:cubicBezTo>
                <a:cubicBezTo>
                  <a:pt x="59" y="272"/>
                  <a:pt x="57" y="267"/>
                  <a:pt x="55" y="266"/>
                </a:cubicBezTo>
                <a:cubicBezTo>
                  <a:pt x="52" y="265"/>
                  <a:pt x="46" y="264"/>
                  <a:pt x="42" y="264"/>
                </a:cubicBezTo>
                <a:cubicBezTo>
                  <a:pt x="36" y="264"/>
                  <a:pt x="35" y="260"/>
                  <a:pt x="32" y="260"/>
                </a:cubicBezTo>
                <a:cubicBezTo>
                  <a:pt x="26" y="260"/>
                  <a:pt x="24" y="269"/>
                  <a:pt x="24" y="269"/>
                </a:cubicBezTo>
                <a:cubicBezTo>
                  <a:pt x="23" y="268"/>
                  <a:pt x="22" y="266"/>
                  <a:pt x="21" y="266"/>
                </a:cubicBezTo>
                <a:cubicBezTo>
                  <a:pt x="21" y="265"/>
                  <a:pt x="19" y="265"/>
                  <a:pt x="20" y="262"/>
                </a:cubicBezTo>
                <a:cubicBezTo>
                  <a:pt x="21" y="260"/>
                  <a:pt x="22" y="259"/>
                  <a:pt x="21" y="259"/>
                </a:cubicBezTo>
                <a:cubicBezTo>
                  <a:pt x="19" y="259"/>
                  <a:pt x="19" y="258"/>
                  <a:pt x="20" y="256"/>
                </a:cubicBezTo>
                <a:cubicBezTo>
                  <a:pt x="21" y="255"/>
                  <a:pt x="22" y="250"/>
                  <a:pt x="23" y="249"/>
                </a:cubicBezTo>
                <a:cubicBezTo>
                  <a:pt x="24" y="248"/>
                  <a:pt x="26" y="247"/>
                  <a:pt x="26" y="244"/>
                </a:cubicBezTo>
                <a:cubicBezTo>
                  <a:pt x="27" y="241"/>
                  <a:pt x="27" y="235"/>
                  <a:pt x="28" y="232"/>
                </a:cubicBezTo>
                <a:cubicBezTo>
                  <a:pt x="28" y="230"/>
                  <a:pt x="29" y="229"/>
                  <a:pt x="29" y="228"/>
                </a:cubicBezTo>
                <a:cubicBezTo>
                  <a:pt x="30" y="226"/>
                  <a:pt x="29" y="225"/>
                  <a:pt x="28" y="225"/>
                </a:cubicBezTo>
                <a:cubicBezTo>
                  <a:pt x="26" y="225"/>
                  <a:pt x="26" y="224"/>
                  <a:pt x="26" y="219"/>
                </a:cubicBezTo>
                <a:cubicBezTo>
                  <a:pt x="26" y="215"/>
                  <a:pt x="27" y="209"/>
                  <a:pt x="26" y="206"/>
                </a:cubicBezTo>
                <a:cubicBezTo>
                  <a:pt x="25" y="204"/>
                  <a:pt x="24" y="200"/>
                  <a:pt x="25" y="198"/>
                </a:cubicBezTo>
                <a:cubicBezTo>
                  <a:pt x="25" y="195"/>
                  <a:pt x="24" y="192"/>
                  <a:pt x="24" y="191"/>
                </a:cubicBezTo>
                <a:cubicBezTo>
                  <a:pt x="24" y="190"/>
                  <a:pt x="22" y="188"/>
                  <a:pt x="22" y="187"/>
                </a:cubicBezTo>
                <a:cubicBezTo>
                  <a:pt x="22" y="186"/>
                  <a:pt x="23" y="184"/>
                  <a:pt x="21" y="184"/>
                </a:cubicBezTo>
                <a:cubicBezTo>
                  <a:pt x="19" y="184"/>
                  <a:pt x="17" y="184"/>
                  <a:pt x="16" y="184"/>
                </a:cubicBezTo>
                <a:cubicBezTo>
                  <a:pt x="15" y="184"/>
                  <a:pt x="15" y="182"/>
                  <a:pt x="16" y="181"/>
                </a:cubicBezTo>
                <a:cubicBezTo>
                  <a:pt x="17" y="181"/>
                  <a:pt x="16" y="180"/>
                  <a:pt x="17" y="179"/>
                </a:cubicBezTo>
                <a:cubicBezTo>
                  <a:pt x="18" y="178"/>
                  <a:pt x="20" y="178"/>
                  <a:pt x="21" y="177"/>
                </a:cubicBezTo>
                <a:cubicBezTo>
                  <a:pt x="22" y="177"/>
                  <a:pt x="24" y="177"/>
                  <a:pt x="25" y="177"/>
                </a:cubicBezTo>
                <a:cubicBezTo>
                  <a:pt x="26" y="177"/>
                  <a:pt x="28" y="174"/>
                  <a:pt x="29" y="173"/>
                </a:cubicBezTo>
                <a:cubicBezTo>
                  <a:pt x="31" y="172"/>
                  <a:pt x="33" y="168"/>
                  <a:pt x="31" y="166"/>
                </a:cubicBezTo>
                <a:cubicBezTo>
                  <a:pt x="30" y="163"/>
                  <a:pt x="29" y="162"/>
                  <a:pt x="28" y="160"/>
                </a:cubicBezTo>
                <a:cubicBezTo>
                  <a:pt x="28" y="159"/>
                  <a:pt x="27" y="157"/>
                  <a:pt x="28" y="156"/>
                </a:cubicBezTo>
                <a:cubicBezTo>
                  <a:pt x="28" y="155"/>
                  <a:pt x="28" y="154"/>
                  <a:pt x="27" y="154"/>
                </a:cubicBezTo>
                <a:cubicBezTo>
                  <a:pt x="25" y="154"/>
                  <a:pt x="25" y="153"/>
                  <a:pt x="24" y="151"/>
                </a:cubicBezTo>
                <a:cubicBezTo>
                  <a:pt x="23" y="150"/>
                  <a:pt x="21" y="146"/>
                  <a:pt x="20" y="145"/>
                </a:cubicBezTo>
                <a:cubicBezTo>
                  <a:pt x="19" y="144"/>
                  <a:pt x="19" y="141"/>
                  <a:pt x="19" y="140"/>
                </a:cubicBezTo>
                <a:cubicBezTo>
                  <a:pt x="20" y="138"/>
                  <a:pt x="20" y="136"/>
                  <a:pt x="21" y="138"/>
                </a:cubicBezTo>
                <a:cubicBezTo>
                  <a:pt x="22" y="139"/>
                  <a:pt x="24" y="141"/>
                  <a:pt x="24" y="137"/>
                </a:cubicBezTo>
                <a:cubicBezTo>
                  <a:pt x="24" y="134"/>
                  <a:pt x="24" y="134"/>
                  <a:pt x="24" y="133"/>
                </a:cubicBezTo>
                <a:cubicBezTo>
                  <a:pt x="24" y="131"/>
                  <a:pt x="25" y="129"/>
                  <a:pt x="26" y="127"/>
                </a:cubicBezTo>
                <a:cubicBezTo>
                  <a:pt x="26" y="124"/>
                  <a:pt x="26" y="120"/>
                  <a:pt x="25" y="119"/>
                </a:cubicBezTo>
                <a:cubicBezTo>
                  <a:pt x="24" y="117"/>
                  <a:pt x="24" y="114"/>
                  <a:pt x="23" y="114"/>
                </a:cubicBezTo>
                <a:cubicBezTo>
                  <a:pt x="22" y="114"/>
                  <a:pt x="21" y="113"/>
                  <a:pt x="19" y="114"/>
                </a:cubicBezTo>
                <a:cubicBezTo>
                  <a:pt x="17" y="116"/>
                  <a:pt x="16" y="116"/>
                  <a:pt x="16" y="114"/>
                </a:cubicBezTo>
                <a:cubicBezTo>
                  <a:pt x="16" y="113"/>
                  <a:pt x="16" y="110"/>
                  <a:pt x="14" y="109"/>
                </a:cubicBezTo>
                <a:cubicBezTo>
                  <a:pt x="13" y="107"/>
                  <a:pt x="11" y="105"/>
                  <a:pt x="9" y="105"/>
                </a:cubicBezTo>
                <a:cubicBezTo>
                  <a:pt x="8" y="105"/>
                  <a:pt x="7" y="105"/>
                  <a:pt x="7" y="103"/>
                </a:cubicBezTo>
                <a:cubicBezTo>
                  <a:pt x="7" y="101"/>
                  <a:pt x="6" y="100"/>
                  <a:pt x="8" y="99"/>
                </a:cubicBezTo>
                <a:cubicBezTo>
                  <a:pt x="10" y="98"/>
                  <a:pt x="11" y="98"/>
                  <a:pt x="9" y="96"/>
                </a:cubicBezTo>
                <a:cubicBezTo>
                  <a:pt x="8" y="95"/>
                  <a:pt x="2" y="89"/>
                  <a:pt x="0" y="88"/>
                </a:cubicBezTo>
                <a:cubicBezTo>
                  <a:pt x="3" y="87"/>
                  <a:pt x="3" y="74"/>
                  <a:pt x="4" y="73"/>
                </a:cubicBezTo>
                <a:cubicBezTo>
                  <a:pt x="5" y="72"/>
                  <a:pt x="10" y="71"/>
                  <a:pt x="10" y="67"/>
                </a:cubicBezTo>
                <a:cubicBezTo>
                  <a:pt x="10" y="65"/>
                  <a:pt x="8" y="64"/>
                  <a:pt x="8" y="62"/>
                </a:cubicBezTo>
                <a:cubicBezTo>
                  <a:pt x="8" y="61"/>
                  <a:pt x="8" y="59"/>
                  <a:pt x="9" y="59"/>
                </a:cubicBezTo>
                <a:cubicBezTo>
                  <a:pt x="13" y="59"/>
                  <a:pt x="12" y="66"/>
                  <a:pt x="17" y="66"/>
                </a:cubicBezTo>
                <a:cubicBezTo>
                  <a:pt x="21" y="66"/>
                  <a:pt x="27" y="58"/>
                  <a:pt x="28" y="54"/>
                </a:cubicBezTo>
                <a:cubicBezTo>
                  <a:pt x="28" y="52"/>
                  <a:pt x="28" y="49"/>
                  <a:pt x="31" y="48"/>
                </a:cubicBezTo>
                <a:cubicBezTo>
                  <a:pt x="34" y="46"/>
                  <a:pt x="39" y="49"/>
                  <a:pt x="39" y="42"/>
                </a:cubicBezTo>
                <a:cubicBezTo>
                  <a:pt x="39" y="38"/>
                  <a:pt x="35" y="37"/>
                  <a:pt x="34" y="34"/>
                </a:cubicBezTo>
                <a:cubicBezTo>
                  <a:pt x="32" y="27"/>
                  <a:pt x="32" y="25"/>
                  <a:pt x="29" y="19"/>
                </a:cubicBezTo>
                <a:cubicBezTo>
                  <a:pt x="27" y="16"/>
                  <a:pt x="24" y="16"/>
                  <a:pt x="24" y="11"/>
                </a:cubicBezTo>
                <a:cubicBezTo>
                  <a:pt x="24" y="6"/>
                  <a:pt x="27" y="5"/>
                  <a:pt x="27" y="0"/>
                </a:cubicBezTo>
                <a:cubicBezTo>
                  <a:pt x="29" y="3"/>
                  <a:pt x="29" y="3"/>
                  <a:pt x="31" y="5"/>
                </a:cubicBezTo>
                <a:cubicBezTo>
                  <a:pt x="32" y="7"/>
                  <a:pt x="32" y="8"/>
                  <a:pt x="33" y="10"/>
                </a:cubicBezTo>
                <a:cubicBezTo>
                  <a:pt x="34" y="13"/>
                  <a:pt x="36" y="13"/>
                  <a:pt x="38" y="16"/>
                </a:cubicBezTo>
                <a:cubicBezTo>
                  <a:pt x="40" y="18"/>
                  <a:pt x="42" y="20"/>
                  <a:pt x="43" y="21"/>
                </a:cubicBezTo>
                <a:cubicBezTo>
                  <a:pt x="44" y="22"/>
                  <a:pt x="45" y="22"/>
                  <a:pt x="47" y="22"/>
                </a:cubicBezTo>
                <a:cubicBezTo>
                  <a:pt x="48" y="22"/>
                  <a:pt x="48" y="22"/>
                  <a:pt x="49" y="25"/>
                </a:cubicBezTo>
                <a:cubicBezTo>
                  <a:pt x="49" y="27"/>
                  <a:pt x="49" y="26"/>
                  <a:pt x="50" y="27"/>
                </a:cubicBezTo>
                <a:cubicBezTo>
                  <a:pt x="51" y="27"/>
                  <a:pt x="51" y="28"/>
                  <a:pt x="51" y="29"/>
                </a:cubicBezTo>
                <a:cubicBezTo>
                  <a:pt x="50" y="32"/>
                  <a:pt x="51" y="34"/>
                  <a:pt x="50" y="37"/>
                </a:cubicBezTo>
                <a:cubicBezTo>
                  <a:pt x="50" y="39"/>
                  <a:pt x="47" y="42"/>
                  <a:pt x="46" y="44"/>
                </a:cubicBezTo>
                <a:cubicBezTo>
                  <a:pt x="44" y="47"/>
                  <a:pt x="39" y="49"/>
                  <a:pt x="39" y="54"/>
                </a:cubicBezTo>
                <a:cubicBezTo>
                  <a:pt x="39" y="56"/>
                  <a:pt x="41" y="57"/>
                  <a:pt x="43" y="57"/>
                </a:cubicBezTo>
                <a:cubicBezTo>
                  <a:pt x="45" y="57"/>
                  <a:pt x="47" y="52"/>
                  <a:pt x="48" y="57"/>
                </a:cubicBezTo>
                <a:cubicBezTo>
                  <a:pt x="50" y="61"/>
                  <a:pt x="50" y="64"/>
                  <a:pt x="53" y="66"/>
                </a:cubicBezTo>
                <a:cubicBezTo>
                  <a:pt x="57" y="68"/>
                  <a:pt x="57" y="65"/>
                  <a:pt x="60" y="69"/>
                </a:cubicBezTo>
                <a:cubicBezTo>
                  <a:pt x="62" y="71"/>
                  <a:pt x="62" y="74"/>
                  <a:pt x="64" y="77"/>
                </a:cubicBezTo>
                <a:cubicBezTo>
                  <a:pt x="66" y="79"/>
                  <a:pt x="71" y="80"/>
                  <a:pt x="70" y="83"/>
                </a:cubicBezTo>
                <a:cubicBezTo>
                  <a:pt x="70" y="86"/>
                  <a:pt x="72" y="86"/>
                  <a:pt x="72" y="89"/>
                </a:cubicBezTo>
                <a:cubicBezTo>
                  <a:pt x="72" y="90"/>
                  <a:pt x="70" y="98"/>
                  <a:pt x="69" y="97"/>
                </a:cubicBezTo>
                <a:cubicBezTo>
                  <a:pt x="65" y="96"/>
                  <a:pt x="66" y="88"/>
                  <a:pt x="63" y="88"/>
                </a:cubicBezTo>
                <a:cubicBezTo>
                  <a:pt x="62" y="88"/>
                  <a:pt x="61" y="90"/>
                  <a:pt x="60" y="91"/>
                </a:cubicBezTo>
                <a:cubicBezTo>
                  <a:pt x="53" y="92"/>
                  <a:pt x="49" y="91"/>
                  <a:pt x="49" y="99"/>
                </a:cubicBezTo>
                <a:cubicBezTo>
                  <a:pt x="49" y="101"/>
                  <a:pt x="51" y="103"/>
                  <a:pt x="51" y="105"/>
                </a:cubicBezTo>
                <a:cubicBezTo>
                  <a:pt x="51" y="108"/>
                  <a:pt x="49" y="109"/>
                  <a:pt x="49" y="111"/>
                </a:cubicBezTo>
                <a:cubicBezTo>
                  <a:pt x="49" y="115"/>
                  <a:pt x="50" y="120"/>
                  <a:pt x="53" y="123"/>
                </a:cubicBezTo>
                <a:cubicBezTo>
                  <a:pt x="54" y="124"/>
                  <a:pt x="58" y="127"/>
                  <a:pt x="58" y="131"/>
                </a:cubicBezTo>
                <a:cubicBezTo>
                  <a:pt x="58" y="133"/>
                  <a:pt x="57" y="134"/>
                  <a:pt x="57" y="136"/>
                </a:cubicBezTo>
                <a:cubicBezTo>
                  <a:pt x="57" y="140"/>
                  <a:pt x="63" y="145"/>
                  <a:pt x="65" y="147"/>
                </a:cubicBezTo>
                <a:cubicBezTo>
                  <a:pt x="66" y="147"/>
                  <a:pt x="70" y="148"/>
                  <a:pt x="71" y="148"/>
                </a:cubicBezTo>
                <a:cubicBezTo>
                  <a:pt x="72" y="148"/>
                  <a:pt x="73" y="145"/>
                  <a:pt x="74" y="145"/>
                </a:cubicBezTo>
                <a:cubicBezTo>
                  <a:pt x="76" y="145"/>
                  <a:pt x="77" y="148"/>
                  <a:pt x="80" y="148"/>
                </a:cubicBezTo>
                <a:cubicBezTo>
                  <a:pt x="82" y="148"/>
                  <a:pt x="83" y="146"/>
                  <a:pt x="84" y="146"/>
                </a:cubicBezTo>
                <a:cubicBezTo>
                  <a:pt x="86" y="146"/>
                  <a:pt x="89" y="154"/>
                  <a:pt x="90" y="156"/>
                </a:cubicBezTo>
                <a:cubicBezTo>
                  <a:pt x="92" y="157"/>
                  <a:pt x="98" y="157"/>
                  <a:pt x="98" y="161"/>
                </a:cubicBezTo>
                <a:cubicBezTo>
                  <a:pt x="98" y="164"/>
                  <a:pt x="96" y="165"/>
                  <a:pt x="96" y="168"/>
                </a:cubicBezTo>
                <a:cubicBezTo>
                  <a:pt x="96" y="173"/>
                  <a:pt x="98" y="180"/>
                  <a:pt x="101" y="185"/>
                </a:cubicBezTo>
                <a:close/>
              </a:path>
            </a:pathLst>
          </a:custGeom>
          <a:solidFill>
            <a:schemeClr val="folHlink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407" name="Freeform 23"/>
          <p:cNvSpPr>
            <a:spLocks/>
          </p:cNvSpPr>
          <p:nvPr/>
        </p:nvSpPr>
        <p:spPr bwMode="auto">
          <a:xfrm>
            <a:off x="5435600" y="2420938"/>
            <a:ext cx="1085850" cy="1152525"/>
          </a:xfrm>
          <a:custGeom>
            <a:avLst/>
            <a:gdLst>
              <a:gd name="T0" fmla="*/ 2147483647 w 175"/>
              <a:gd name="T1" fmla="*/ 2147483647 h 206"/>
              <a:gd name="T2" fmla="*/ 2147483647 w 175"/>
              <a:gd name="T3" fmla="*/ 2147483647 h 206"/>
              <a:gd name="T4" fmla="*/ 2147483647 w 175"/>
              <a:gd name="T5" fmla="*/ 2147483647 h 206"/>
              <a:gd name="T6" fmla="*/ 2147483647 w 175"/>
              <a:gd name="T7" fmla="*/ 2147483647 h 206"/>
              <a:gd name="T8" fmla="*/ 2147483647 w 175"/>
              <a:gd name="T9" fmla="*/ 2147483647 h 206"/>
              <a:gd name="T10" fmla="*/ 2147483647 w 175"/>
              <a:gd name="T11" fmla="*/ 2147483647 h 206"/>
              <a:gd name="T12" fmla="*/ 2147483647 w 175"/>
              <a:gd name="T13" fmla="*/ 2147483647 h 206"/>
              <a:gd name="T14" fmla="*/ 2147483647 w 175"/>
              <a:gd name="T15" fmla="*/ 2147483647 h 206"/>
              <a:gd name="T16" fmla="*/ 2147483647 w 175"/>
              <a:gd name="T17" fmla="*/ 2147483647 h 206"/>
              <a:gd name="T18" fmla="*/ 2147483647 w 175"/>
              <a:gd name="T19" fmla="*/ 2147483647 h 206"/>
              <a:gd name="T20" fmla="*/ 2147483647 w 175"/>
              <a:gd name="T21" fmla="*/ 2147483647 h 206"/>
              <a:gd name="T22" fmla="*/ 2147483647 w 175"/>
              <a:gd name="T23" fmla="*/ 2147483647 h 206"/>
              <a:gd name="T24" fmla="*/ 2147483647 w 175"/>
              <a:gd name="T25" fmla="*/ 2147483647 h 206"/>
              <a:gd name="T26" fmla="*/ 2147483647 w 175"/>
              <a:gd name="T27" fmla="*/ 2147483647 h 206"/>
              <a:gd name="T28" fmla="*/ 2147483647 w 175"/>
              <a:gd name="T29" fmla="*/ 2147483647 h 206"/>
              <a:gd name="T30" fmla="*/ 2147483647 w 175"/>
              <a:gd name="T31" fmla="*/ 2147483647 h 206"/>
              <a:gd name="T32" fmla="*/ 2147483647 w 175"/>
              <a:gd name="T33" fmla="*/ 2147483647 h 206"/>
              <a:gd name="T34" fmla="*/ 0 w 175"/>
              <a:gd name="T35" fmla="*/ 2147483647 h 206"/>
              <a:gd name="T36" fmla="*/ 2147483647 w 175"/>
              <a:gd name="T37" fmla="*/ 2147483647 h 206"/>
              <a:gd name="T38" fmla="*/ 2147483647 w 175"/>
              <a:gd name="T39" fmla="*/ 2147483647 h 206"/>
              <a:gd name="T40" fmla="*/ 2147483647 w 175"/>
              <a:gd name="T41" fmla="*/ 2147483647 h 206"/>
              <a:gd name="T42" fmla="*/ 2147483647 w 175"/>
              <a:gd name="T43" fmla="*/ 2147483647 h 206"/>
              <a:gd name="T44" fmla="*/ 2147483647 w 175"/>
              <a:gd name="T45" fmla="*/ 2147483647 h 206"/>
              <a:gd name="T46" fmla="*/ 2147483647 w 175"/>
              <a:gd name="T47" fmla="*/ 2147483647 h 206"/>
              <a:gd name="T48" fmla="*/ 2147483647 w 175"/>
              <a:gd name="T49" fmla="*/ 2147483647 h 206"/>
              <a:gd name="T50" fmla="*/ 2147483647 w 175"/>
              <a:gd name="T51" fmla="*/ 2147483647 h 206"/>
              <a:gd name="T52" fmla="*/ 2147483647 w 175"/>
              <a:gd name="T53" fmla="*/ 2147483647 h 206"/>
              <a:gd name="T54" fmla="*/ 2147483647 w 175"/>
              <a:gd name="T55" fmla="*/ 2147483647 h 206"/>
              <a:gd name="T56" fmla="*/ 2147483647 w 175"/>
              <a:gd name="T57" fmla="*/ 2147483647 h 206"/>
              <a:gd name="T58" fmla="*/ 2147483647 w 175"/>
              <a:gd name="T59" fmla="*/ 2147483647 h 206"/>
              <a:gd name="T60" fmla="*/ 2147483647 w 175"/>
              <a:gd name="T61" fmla="*/ 0 h 206"/>
              <a:gd name="T62" fmla="*/ 2147483647 w 175"/>
              <a:gd name="T63" fmla="*/ 2147483647 h 206"/>
              <a:gd name="T64" fmla="*/ 2147483647 w 175"/>
              <a:gd name="T65" fmla="*/ 2147483647 h 206"/>
              <a:gd name="T66" fmla="*/ 2147483647 w 175"/>
              <a:gd name="T67" fmla="*/ 2147483647 h 206"/>
              <a:gd name="T68" fmla="*/ 2147483647 w 175"/>
              <a:gd name="T69" fmla="*/ 2147483647 h 206"/>
              <a:gd name="T70" fmla="*/ 2147483647 w 175"/>
              <a:gd name="T71" fmla="*/ 2147483647 h 206"/>
              <a:gd name="T72" fmla="*/ 2147483647 w 175"/>
              <a:gd name="T73" fmla="*/ 2147483647 h 206"/>
              <a:gd name="T74" fmla="*/ 2147483647 w 175"/>
              <a:gd name="T75" fmla="*/ 2147483647 h 206"/>
              <a:gd name="T76" fmla="*/ 2147483647 w 175"/>
              <a:gd name="T77" fmla="*/ 2147483647 h 206"/>
              <a:gd name="T78" fmla="*/ 2147483647 w 175"/>
              <a:gd name="T79" fmla="*/ 2147483647 h 206"/>
              <a:gd name="T80" fmla="*/ 2147483647 w 175"/>
              <a:gd name="T81" fmla="*/ 2147483647 h 206"/>
              <a:gd name="T82" fmla="*/ 2147483647 w 175"/>
              <a:gd name="T83" fmla="*/ 2147483647 h 206"/>
              <a:gd name="T84" fmla="*/ 2147483647 w 175"/>
              <a:gd name="T85" fmla="*/ 2147483647 h 206"/>
              <a:gd name="T86" fmla="*/ 2147483647 w 175"/>
              <a:gd name="T87" fmla="*/ 2147483647 h 206"/>
              <a:gd name="T88" fmla="*/ 2147483647 w 175"/>
              <a:gd name="T89" fmla="*/ 2147483647 h 206"/>
              <a:gd name="T90" fmla="*/ 2147483647 w 175"/>
              <a:gd name="T91" fmla="*/ 2147483647 h 206"/>
              <a:gd name="T92" fmla="*/ 2147483647 w 175"/>
              <a:gd name="T93" fmla="*/ 2147483647 h 206"/>
              <a:gd name="T94" fmla="*/ 2147483647 w 175"/>
              <a:gd name="T95" fmla="*/ 2147483647 h 206"/>
              <a:gd name="T96" fmla="*/ 2147483647 w 175"/>
              <a:gd name="T97" fmla="*/ 2147483647 h 206"/>
              <a:gd name="T98" fmla="*/ 2147483647 w 175"/>
              <a:gd name="T99" fmla="*/ 2147483647 h 206"/>
              <a:gd name="T100" fmla="*/ 2147483647 w 175"/>
              <a:gd name="T101" fmla="*/ 2147483647 h 20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175"/>
              <a:gd name="T154" fmla="*/ 0 h 206"/>
              <a:gd name="T155" fmla="*/ 175 w 175"/>
              <a:gd name="T156" fmla="*/ 206 h 20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175" h="206">
                <a:moveTo>
                  <a:pt x="136" y="187"/>
                </a:moveTo>
                <a:cubicBezTo>
                  <a:pt x="134" y="189"/>
                  <a:pt x="131" y="191"/>
                  <a:pt x="129" y="191"/>
                </a:cubicBezTo>
                <a:cubicBezTo>
                  <a:pt x="126" y="191"/>
                  <a:pt x="125" y="189"/>
                  <a:pt x="122" y="189"/>
                </a:cubicBezTo>
                <a:cubicBezTo>
                  <a:pt x="112" y="189"/>
                  <a:pt x="110" y="198"/>
                  <a:pt x="103" y="203"/>
                </a:cubicBezTo>
                <a:cubicBezTo>
                  <a:pt x="101" y="206"/>
                  <a:pt x="100" y="197"/>
                  <a:pt x="99" y="195"/>
                </a:cubicBezTo>
                <a:cubicBezTo>
                  <a:pt x="97" y="193"/>
                  <a:pt x="92" y="189"/>
                  <a:pt x="88" y="189"/>
                </a:cubicBezTo>
                <a:cubicBezTo>
                  <a:pt x="86" y="189"/>
                  <a:pt x="85" y="191"/>
                  <a:pt x="85" y="193"/>
                </a:cubicBezTo>
                <a:cubicBezTo>
                  <a:pt x="85" y="196"/>
                  <a:pt x="88" y="200"/>
                  <a:pt x="86" y="200"/>
                </a:cubicBezTo>
                <a:cubicBezTo>
                  <a:pt x="82" y="201"/>
                  <a:pt x="80" y="202"/>
                  <a:pt x="76" y="202"/>
                </a:cubicBezTo>
                <a:cubicBezTo>
                  <a:pt x="72" y="203"/>
                  <a:pt x="70" y="206"/>
                  <a:pt x="66" y="206"/>
                </a:cubicBezTo>
                <a:cubicBezTo>
                  <a:pt x="65" y="206"/>
                  <a:pt x="64" y="206"/>
                  <a:pt x="64" y="206"/>
                </a:cubicBezTo>
                <a:cubicBezTo>
                  <a:pt x="61" y="201"/>
                  <a:pt x="57" y="190"/>
                  <a:pt x="57" y="184"/>
                </a:cubicBezTo>
                <a:cubicBezTo>
                  <a:pt x="57" y="181"/>
                  <a:pt x="59" y="180"/>
                  <a:pt x="59" y="177"/>
                </a:cubicBezTo>
                <a:cubicBezTo>
                  <a:pt x="59" y="173"/>
                  <a:pt x="53" y="173"/>
                  <a:pt x="51" y="172"/>
                </a:cubicBezTo>
                <a:cubicBezTo>
                  <a:pt x="50" y="170"/>
                  <a:pt x="47" y="162"/>
                  <a:pt x="45" y="162"/>
                </a:cubicBezTo>
                <a:cubicBezTo>
                  <a:pt x="44" y="162"/>
                  <a:pt x="43" y="164"/>
                  <a:pt x="41" y="164"/>
                </a:cubicBezTo>
                <a:cubicBezTo>
                  <a:pt x="38" y="164"/>
                  <a:pt x="37" y="161"/>
                  <a:pt x="35" y="161"/>
                </a:cubicBezTo>
                <a:cubicBezTo>
                  <a:pt x="34" y="161"/>
                  <a:pt x="33" y="164"/>
                  <a:pt x="32" y="164"/>
                </a:cubicBezTo>
                <a:cubicBezTo>
                  <a:pt x="31" y="164"/>
                  <a:pt x="27" y="163"/>
                  <a:pt x="26" y="163"/>
                </a:cubicBezTo>
                <a:cubicBezTo>
                  <a:pt x="24" y="161"/>
                  <a:pt x="18" y="156"/>
                  <a:pt x="18" y="152"/>
                </a:cubicBezTo>
                <a:cubicBezTo>
                  <a:pt x="18" y="150"/>
                  <a:pt x="19" y="149"/>
                  <a:pt x="19" y="147"/>
                </a:cubicBezTo>
                <a:cubicBezTo>
                  <a:pt x="19" y="143"/>
                  <a:pt x="15" y="140"/>
                  <a:pt x="14" y="139"/>
                </a:cubicBezTo>
                <a:cubicBezTo>
                  <a:pt x="11" y="136"/>
                  <a:pt x="10" y="131"/>
                  <a:pt x="10" y="127"/>
                </a:cubicBezTo>
                <a:cubicBezTo>
                  <a:pt x="10" y="125"/>
                  <a:pt x="12" y="124"/>
                  <a:pt x="12" y="121"/>
                </a:cubicBezTo>
                <a:cubicBezTo>
                  <a:pt x="12" y="119"/>
                  <a:pt x="10" y="117"/>
                  <a:pt x="10" y="115"/>
                </a:cubicBezTo>
                <a:cubicBezTo>
                  <a:pt x="10" y="107"/>
                  <a:pt x="14" y="108"/>
                  <a:pt x="21" y="107"/>
                </a:cubicBezTo>
                <a:cubicBezTo>
                  <a:pt x="22" y="106"/>
                  <a:pt x="23" y="104"/>
                  <a:pt x="24" y="104"/>
                </a:cubicBezTo>
                <a:cubicBezTo>
                  <a:pt x="27" y="104"/>
                  <a:pt x="26" y="112"/>
                  <a:pt x="30" y="113"/>
                </a:cubicBezTo>
                <a:cubicBezTo>
                  <a:pt x="31" y="114"/>
                  <a:pt x="33" y="106"/>
                  <a:pt x="33" y="105"/>
                </a:cubicBezTo>
                <a:cubicBezTo>
                  <a:pt x="33" y="102"/>
                  <a:pt x="31" y="102"/>
                  <a:pt x="31" y="99"/>
                </a:cubicBezTo>
                <a:cubicBezTo>
                  <a:pt x="32" y="96"/>
                  <a:pt x="27" y="95"/>
                  <a:pt x="25" y="93"/>
                </a:cubicBezTo>
                <a:cubicBezTo>
                  <a:pt x="23" y="90"/>
                  <a:pt x="23" y="87"/>
                  <a:pt x="21" y="85"/>
                </a:cubicBezTo>
                <a:cubicBezTo>
                  <a:pt x="18" y="81"/>
                  <a:pt x="18" y="84"/>
                  <a:pt x="14" y="82"/>
                </a:cubicBezTo>
                <a:cubicBezTo>
                  <a:pt x="11" y="80"/>
                  <a:pt x="11" y="77"/>
                  <a:pt x="9" y="73"/>
                </a:cubicBezTo>
                <a:cubicBezTo>
                  <a:pt x="8" y="68"/>
                  <a:pt x="6" y="73"/>
                  <a:pt x="4" y="73"/>
                </a:cubicBezTo>
                <a:cubicBezTo>
                  <a:pt x="2" y="73"/>
                  <a:pt x="0" y="72"/>
                  <a:pt x="0" y="70"/>
                </a:cubicBezTo>
                <a:cubicBezTo>
                  <a:pt x="0" y="65"/>
                  <a:pt x="5" y="63"/>
                  <a:pt x="7" y="60"/>
                </a:cubicBezTo>
                <a:cubicBezTo>
                  <a:pt x="8" y="58"/>
                  <a:pt x="11" y="55"/>
                  <a:pt x="11" y="53"/>
                </a:cubicBezTo>
                <a:cubicBezTo>
                  <a:pt x="12" y="50"/>
                  <a:pt x="11" y="48"/>
                  <a:pt x="12" y="45"/>
                </a:cubicBezTo>
                <a:cubicBezTo>
                  <a:pt x="12" y="46"/>
                  <a:pt x="14" y="45"/>
                  <a:pt x="15" y="46"/>
                </a:cubicBezTo>
                <a:cubicBezTo>
                  <a:pt x="15" y="47"/>
                  <a:pt x="16" y="48"/>
                  <a:pt x="16" y="50"/>
                </a:cubicBezTo>
                <a:cubicBezTo>
                  <a:pt x="16" y="51"/>
                  <a:pt x="16" y="53"/>
                  <a:pt x="15" y="53"/>
                </a:cubicBezTo>
                <a:cubicBezTo>
                  <a:pt x="14" y="52"/>
                  <a:pt x="13" y="51"/>
                  <a:pt x="13" y="53"/>
                </a:cubicBezTo>
                <a:cubicBezTo>
                  <a:pt x="13" y="55"/>
                  <a:pt x="12" y="57"/>
                  <a:pt x="14" y="58"/>
                </a:cubicBezTo>
                <a:cubicBezTo>
                  <a:pt x="15" y="59"/>
                  <a:pt x="17" y="59"/>
                  <a:pt x="19" y="58"/>
                </a:cubicBezTo>
                <a:cubicBezTo>
                  <a:pt x="21" y="57"/>
                  <a:pt x="20" y="55"/>
                  <a:pt x="21" y="54"/>
                </a:cubicBezTo>
                <a:cubicBezTo>
                  <a:pt x="21" y="53"/>
                  <a:pt x="22" y="53"/>
                  <a:pt x="22" y="52"/>
                </a:cubicBezTo>
                <a:cubicBezTo>
                  <a:pt x="23" y="52"/>
                  <a:pt x="23" y="50"/>
                  <a:pt x="23" y="49"/>
                </a:cubicBezTo>
                <a:cubicBezTo>
                  <a:pt x="22" y="48"/>
                  <a:pt x="21" y="49"/>
                  <a:pt x="21" y="45"/>
                </a:cubicBezTo>
                <a:cubicBezTo>
                  <a:pt x="21" y="41"/>
                  <a:pt x="21" y="41"/>
                  <a:pt x="20" y="39"/>
                </a:cubicBezTo>
                <a:cubicBezTo>
                  <a:pt x="19" y="36"/>
                  <a:pt x="19" y="33"/>
                  <a:pt x="19" y="32"/>
                </a:cubicBezTo>
                <a:cubicBezTo>
                  <a:pt x="19" y="30"/>
                  <a:pt x="18" y="26"/>
                  <a:pt x="17" y="26"/>
                </a:cubicBezTo>
                <a:cubicBezTo>
                  <a:pt x="15" y="25"/>
                  <a:pt x="13" y="23"/>
                  <a:pt x="12" y="23"/>
                </a:cubicBezTo>
                <a:cubicBezTo>
                  <a:pt x="11" y="23"/>
                  <a:pt x="10" y="21"/>
                  <a:pt x="12" y="20"/>
                </a:cubicBezTo>
                <a:cubicBezTo>
                  <a:pt x="14" y="19"/>
                  <a:pt x="14" y="16"/>
                  <a:pt x="14" y="17"/>
                </a:cubicBezTo>
                <a:cubicBezTo>
                  <a:pt x="15" y="17"/>
                  <a:pt x="19" y="18"/>
                  <a:pt x="20" y="17"/>
                </a:cubicBezTo>
                <a:cubicBezTo>
                  <a:pt x="22" y="16"/>
                  <a:pt x="23" y="15"/>
                  <a:pt x="24" y="16"/>
                </a:cubicBezTo>
                <a:cubicBezTo>
                  <a:pt x="25" y="16"/>
                  <a:pt x="26" y="14"/>
                  <a:pt x="27" y="12"/>
                </a:cubicBezTo>
                <a:cubicBezTo>
                  <a:pt x="29" y="10"/>
                  <a:pt x="33" y="6"/>
                  <a:pt x="34" y="5"/>
                </a:cubicBezTo>
                <a:cubicBezTo>
                  <a:pt x="35" y="5"/>
                  <a:pt x="37" y="5"/>
                  <a:pt x="38" y="4"/>
                </a:cubicBezTo>
                <a:cubicBezTo>
                  <a:pt x="38" y="2"/>
                  <a:pt x="39" y="1"/>
                  <a:pt x="40" y="1"/>
                </a:cubicBezTo>
                <a:cubicBezTo>
                  <a:pt x="40" y="1"/>
                  <a:pt x="41" y="1"/>
                  <a:pt x="42" y="0"/>
                </a:cubicBezTo>
                <a:cubicBezTo>
                  <a:pt x="41" y="2"/>
                  <a:pt x="43" y="4"/>
                  <a:pt x="41" y="6"/>
                </a:cubicBezTo>
                <a:cubicBezTo>
                  <a:pt x="39" y="8"/>
                  <a:pt x="42" y="11"/>
                  <a:pt x="41" y="15"/>
                </a:cubicBezTo>
                <a:cubicBezTo>
                  <a:pt x="40" y="18"/>
                  <a:pt x="49" y="19"/>
                  <a:pt x="49" y="24"/>
                </a:cubicBezTo>
                <a:cubicBezTo>
                  <a:pt x="49" y="29"/>
                  <a:pt x="52" y="31"/>
                  <a:pt x="52" y="33"/>
                </a:cubicBezTo>
                <a:cubicBezTo>
                  <a:pt x="52" y="35"/>
                  <a:pt x="47" y="35"/>
                  <a:pt x="46" y="37"/>
                </a:cubicBezTo>
                <a:cubicBezTo>
                  <a:pt x="45" y="41"/>
                  <a:pt x="46" y="46"/>
                  <a:pt x="43" y="50"/>
                </a:cubicBezTo>
                <a:cubicBezTo>
                  <a:pt x="41" y="56"/>
                  <a:pt x="36" y="63"/>
                  <a:pt x="36" y="75"/>
                </a:cubicBezTo>
                <a:cubicBezTo>
                  <a:pt x="36" y="79"/>
                  <a:pt x="36" y="89"/>
                  <a:pt x="40" y="87"/>
                </a:cubicBezTo>
                <a:cubicBezTo>
                  <a:pt x="45" y="83"/>
                  <a:pt x="46" y="85"/>
                  <a:pt x="52" y="86"/>
                </a:cubicBezTo>
                <a:cubicBezTo>
                  <a:pt x="62" y="87"/>
                  <a:pt x="65" y="87"/>
                  <a:pt x="68" y="91"/>
                </a:cubicBezTo>
                <a:cubicBezTo>
                  <a:pt x="70" y="93"/>
                  <a:pt x="71" y="105"/>
                  <a:pt x="74" y="97"/>
                </a:cubicBezTo>
                <a:cubicBezTo>
                  <a:pt x="78" y="93"/>
                  <a:pt x="82" y="90"/>
                  <a:pt x="85" y="85"/>
                </a:cubicBezTo>
                <a:cubicBezTo>
                  <a:pt x="87" y="81"/>
                  <a:pt x="85" y="78"/>
                  <a:pt x="88" y="76"/>
                </a:cubicBezTo>
                <a:cubicBezTo>
                  <a:pt x="93" y="70"/>
                  <a:pt x="95" y="52"/>
                  <a:pt x="105" y="52"/>
                </a:cubicBezTo>
                <a:cubicBezTo>
                  <a:pt x="109" y="52"/>
                  <a:pt x="108" y="55"/>
                  <a:pt x="111" y="55"/>
                </a:cubicBezTo>
                <a:cubicBezTo>
                  <a:pt x="113" y="55"/>
                  <a:pt x="120" y="55"/>
                  <a:pt x="120" y="52"/>
                </a:cubicBezTo>
                <a:cubicBezTo>
                  <a:pt x="120" y="50"/>
                  <a:pt x="119" y="48"/>
                  <a:pt x="118" y="46"/>
                </a:cubicBezTo>
                <a:cubicBezTo>
                  <a:pt x="120" y="49"/>
                  <a:pt x="123" y="48"/>
                  <a:pt x="127" y="48"/>
                </a:cubicBezTo>
                <a:cubicBezTo>
                  <a:pt x="127" y="49"/>
                  <a:pt x="131" y="51"/>
                  <a:pt x="132" y="52"/>
                </a:cubicBezTo>
                <a:cubicBezTo>
                  <a:pt x="138" y="53"/>
                  <a:pt x="138" y="57"/>
                  <a:pt x="138" y="62"/>
                </a:cubicBezTo>
                <a:cubicBezTo>
                  <a:pt x="138" y="69"/>
                  <a:pt x="143" y="68"/>
                  <a:pt x="143" y="74"/>
                </a:cubicBezTo>
                <a:cubicBezTo>
                  <a:pt x="143" y="79"/>
                  <a:pt x="140" y="80"/>
                  <a:pt x="140" y="84"/>
                </a:cubicBezTo>
                <a:cubicBezTo>
                  <a:pt x="140" y="87"/>
                  <a:pt x="143" y="92"/>
                  <a:pt x="145" y="92"/>
                </a:cubicBezTo>
                <a:cubicBezTo>
                  <a:pt x="148" y="92"/>
                  <a:pt x="148" y="87"/>
                  <a:pt x="151" y="87"/>
                </a:cubicBezTo>
                <a:cubicBezTo>
                  <a:pt x="152" y="87"/>
                  <a:pt x="153" y="88"/>
                  <a:pt x="153" y="89"/>
                </a:cubicBezTo>
                <a:cubicBezTo>
                  <a:pt x="153" y="94"/>
                  <a:pt x="150" y="96"/>
                  <a:pt x="150" y="101"/>
                </a:cubicBezTo>
                <a:cubicBezTo>
                  <a:pt x="150" y="105"/>
                  <a:pt x="152" y="113"/>
                  <a:pt x="155" y="114"/>
                </a:cubicBezTo>
                <a:cubicBezTo>
                  <a:pt x="160" y="116"/>
                  <a:pt x="169" y="104"/>
                  <a:pt x="169" y="104"/>
                </a:cubicBezTo>
                <a:cubicBezTo>
                  <a:pt x="170" y="104"/>
                  <a:pt x="171" y="103"/>
                  <a:pt x="172" y="102"/>
                </a:cubicBezTo>
                <a:cubicBezTo>
                  <a:pt x="173" y="104"/>
                  <a:pt x="175" y="106"/>
                  <a:pt x="175" y="110"/>
                </a:cubicBezTo>
                <a:cubicBezTo>
                  <a:pt x="175" y="114"/>
                  <a:pt x="170" y="116"/>
                  <a:pt x="168" y="119"/>
                </a:cubicBezTo>
                <a:cubicBezTo>
                  <a:pt x="166" y="121"/>
                  <a:pt x="166" y="124"/>
                  <a:pt x="164" y="126"/>
                </a:cubicBezTo>
                <a:cubicBezTo>
                  <a:pt x="161" y="129"/>
                  <a:pt x="159" y="129"/>
                  <a:pt x="156" y="130"/>
                </a:cubicBezTo>
                <a:cubicBezTo>
                  <a:pt x="153" y="132"/>
                  <a:pt x="149" y="137"/>
                  <a:pt x="148" y="140"/>
                </a:cubicBezTo>
                <a:cubicBezTo>
                  <a:pt x="148" y="142"/>
                  <a:pt x="149" y="146"/>
                  <a:pt x="148" y="147"/>
                </a:cubicBezTo>
                <a:cubicBezTo>
                  <a:pt x="146" y="150"/>
                  <a:pt x="141" y="154"/>
                  <a:pt x="141" y="158"/>
                </a:cubicBezTo>
                <a:cubicBezTo>
                  <a:pt x="139" y="164"/>
                  <a:pt x="139" y="171"/>
                  <a:pt x="138" y="178"/>
                </a:cubicBezTo>
                <a:cubicBezTo>
                  <a:pt x="138" y="181"/>
                  <a:pt x="135" y="182"/>
                  <a:pt x="135" y="185"/>
                </a:cubicBezTo>
                <a:cubicBezTo>
                  <a:pt x="135" y="186"/>
                  <a:pt x="136" y="186"/>
                  <a:pt x="136" y="187"/>
                </a:cubicBezTo>
                <a:close/>
              </a:path>
            </a:pathLst>
          </a:custGeom>
          <a:solidFill>
            <a:srgbClr val="9933FF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408" name="Freeform 24"/>
          <p:cNvSpPr>
            <a:spLocks/>
          </p:cNvSpPr>
          <p:nvPr/>
        </p:nvSpPr>
        <p:spPr bwMode="auto">
          <a:xfrm>
            <a:off x="6804025" y="3284538"/>
            <a:ext cx="1077913" cy="647700"/>
          </a:xfrm>
          <a:custGeom>
            <a:avLst/>
            <a:gdLst>
              <a:gd name="T0" fmla="*/ 2147483647 w 174"/>
              <a:gd name="T1" fmla="*/ 2147483647 h 116"/>
              <a:gd name="T2" fmla="*/ 2147483647 w 174"/>
              <a:gd name="T3" fmla="*/ 2147483647 h 116"/>
              <a:gd name="T4" fmla="*/ 2147483647 w 174"/>
              <a:gd name="T5" fmla="*/ 2147483647 h 116"/>
              <a:gd name="T6" fmla="*/ 2147483647 w 174"/>
              <a:gd name="T7" fmla="*/ 2147483647 h 116"/>
              <a:gd name="T8" fmla="*/ 2147483647 w 174"/>
              <a:gd name="T9" fmla="*/ 2147483647 h 116"/>
              <a:gd name="T10" fmla="*/ 2147483647 w 174"/>
              <a:gd name="T11" fmla="*/ 2147483647 h 116"/>
              <a:gd name="T12" fmla="*/ 2147483647 w 174"/>
              <a:gd name="T13" fmla="*/ 2147483647 h 116"/>
              <a:gd name="T14" fmla="*/ 2147483647 w 174"/>
              <a:gd name="T15" fmla="*/ 2147483647 h 116"/>
              <a:gd name="T16" fmla="*/ 2147483647 w 174"/>
              <a:gd name="T17" fmla="*/ 2147483647 h 116"/>
              <a:gd name="T18" fmla="*/ 2147483647 w 174"/>
              <a:gd name="T19" fmla="*/ 2147483647 h 116"/>
              <a:gd name="T20" fmla="*/ 2147483647 w 174"/>
              <a:gd name="T21" fmla="*/ 2147483647 h 116"/>
              <a:gd name="T22" fmla="*/ 2147483647 w 174"/>
              <a:gd name="T23" fmla="*/ 2147483647 h 116"/>
              <a:gd name="T24" fmla="*/ 2147483647 w 174"/>
              <a:gd name="T25" fmla="*/ 0 h 116"/>
              <a:gd name="T26" fmla="*/ 2147483647 w 174"/>
              <a:gd name="T27" fmla="*/ 2147483647 h 116"/>
              <a:gd name="T28" fmla="*/ 2147483647 w 174"/>
              <a:gd name="T29" fmla="*/ 2147483647 h 116"/>
              <a:gd name="T30" fmla="*/ 2147483647 w 174"/>
              <a:gd name="T31" fmla="*/ 2147483647 h 116"/>
              <a:gd name="T32" fmla="*/ 2147483647 w 174"/>
              <a:gd name="T33" fmla="*/ 2147483647 h 116"/>
              <a:gd name="T34" fmla="*/ 2147483647 w 174"/>
              <a:gd name="T35" fmla="*/ 2147483647 h 116"/>
              <a:gd name="T36" fmla="*/ 2147483647 w 174"/>
              <a:gd name="T37" fmla="*/ 2147483647 h 116"/>
              <a:gd name="T38" fmla="*/ 2147483647 w 174"/>
              <a:gd name="T39" fmla="*/ 2147483647 h 116"/>
              <a:gd name="T40" fmla="*/ 2147483647 w 174"/>
              <a:gd name="T41" fmla="*/ 2147483647 h 116"/>
              <a:gd name="T42" fmla="*/ 2147483647 w 174"/>
              <a:gd name="T43" fmla="*/ 2147483647 h 116"/>
              <a:gd name="T44" fmla="*/ 2147483647 w 174"/>
              <a:gd name="T45" fmla="*/ 2147483647 h 116"/>
              <a:gd name="T46" fmla="*/ 2147483647 w 174"/>
              <a:gd name="T47" fmla="*/ 2147483647 h 116"/>
              <a:gd name="T48" fmla="*/ 2147483647 w 174"/>
              <a:gd name="T49" fmla="*/ 2147483647 h 116"/>
              <a:gd name="T50" fmla="*/ 2147483647 w 174"/>
              <a:gd name="T51" fmla="*/ 2147483647 h 116"/>
              <a:gd name="T52" fmla="*/ 2147483647 w 174"/>
              <a:gd name="T53" fmla="*/ 2147483647 h 116"/>
              <a:gd name="T54" fmla="*/ 2147483647 w 174"/>
              <a:gd name="T55" fmla="*/ 2147483647 h 116"/>
              <a:gd name="T56" fmla="*/ 2147483647 w 174"/>
              <a:gd name="T57" fmla="*/ 2147483647 h 116"/>
              <a:gd name="T58" fmla="*/ 2147483647 w 174"/>
              <a:gd name="T59" fmla="*/ 2147483647 h 116"/>
              <a:gd name="T60" fmla="*/ 0 w 174"/>
              <a:gd name="T61" fmla="*/ 2147483647 h 116"/>
              <a:gd name="T62" fmla="*/ 2147483647 w 174"/>
              <a:gd name="T63" fmla="*/ 2147483647 h 116"/>
              <a:gd name="T64" fmla="*/ 2147483647 w 174"/>
              <a:gd name="T65" fmla="*/ 2147483647 h 116"/>
              <a:gd name="T66" fmla="*/ 2147483647 w 174"/>
              <a:gd name="T67" fmla="*/ 2147483647 h 116"/>
              <a:gd name="T68" fmla="*/ 2147483647 w 174"/>
              <a:gd name="T69" fmla="*/ 2147483647 h 116"/>
              <a:gd name="T70" fmla="*/ 2147483647 w 174"/>
              <a:gd name="T71" fmla="*/ 2147483647 h 116"/>
              <a:gd name="T72" fmla="*/ 2147483647 w 174"/>
              <a:gd name="T73" fmla="*/ 2147483647 h 116"/>
              <a:gd name="T74" fmla="*/ 2147483647 w 174"/>
              <a:gd name="T75" fmla="*/ 2147483647 h 116"/>
              <a:gd name="T76" fmla="*/ 2147483647 w 174"/>
              <a:gd name="T77" fmla="*/ 2147483647 h 116"/>
              <a:gd name="T78" fmla="*/ 2147483647 w 174"/>
              <a:gd name="T79" fmla="*/ 2147483647 h 116"/>
              <a:gd name="T80" fmla="*/ 2147483647 w 174"/>
              <a:gd name="T81" fmla="*/ 2147483647 h 116"/>
              <a:gd name="T82" fmla="*/ 2147483647 w 174"/>
              <a:gd name="T83" fmla="*/ 2147483647 h 116"/>
              <a:gd name="T84" fmla="*/ 2147483647 w 174"/>
              <a:gd name="T85" fmla="*/ 2147483647 h 116"/>
              <a:gd name="T86" fmla="*/ 2147483647 w 174"/>
              <a:gd name="T87" fmla="*/ 2147483647 h 116"/>
              <a:gd name="T88" fmla="*/ 2147483647 w 174"/>
              <a:gd name="T89" fmla="*/ 2147483647 h 116"/>
              <a:gd name="T90" fmla="*/ 2147483647 w 174"/>
              <a:gd name="T91" fmla="*/ 2147483647 h 11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74"/>
              <a:gd name="T139" fmla="*/ 0 h 116"/>
              <a:gd name="T140" fmla="*/ 174 w 174"/>
              <a:gd name="T141" fmla="*/ 116 h 11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74" h="116">
                <a:moveTo>
                  <a:pt x="42" y="9"/>
                </a:moveTo>
                <a:cubicBezTo>
                  <a:pt x="46" y="10"/>
                  <a:pt x="46" y="15"/>
                  <a:pt x="51" y="15"/>
                </a:cubicBezTo>
                <a:cubicBezTo>
                  <a:pt x="55" y="15"/>
                  <a:pt x="56" y="12"/>
                  <a:pt x="59" y="11"/>
                </a:cubicBezTo>
                <a:cubicBezTo>
                  <a:pt x="64" y="9"/>
                  <a:pt x="70" y="11"/>
                  <a:pt x="74" y="7"/>
                </a:cubicBezTo>
                <a:lnTo>
                  <a:pt x="86" y="7"/>
                </a:lnTo>
                <a:cubicBezTo>
                  <a:pt x="90" y="5"/>
                  <a:pt x="96" y="1"/>
                  <a:pt x="101" y="1"/>
                </a:cubicBezTo>
                <a:cubicBezTo>
                  <a:pt x="108" y="1"/>
                  <a:pt x="109" y="5"/>
                  <a:pt x="116" y="5"/>
                </a:cubicBezTo>
                <a:cubicBezTo>
                  <a:pt x="120" y="5"/>
                  <a:pt x="122" y="4"/>
                  <a:pt x="125" y="4"/>
                </a:cubicBezTo>
                <a:cubicBezTo>
                  <a:pt x="128" y="4"/>
                  <a:pt x="133" y="4"/>
                  <a:pt x="134" y="4"/>
                </a:cubicBezTo>
                <a:cubicBezTo>
                  <a:pt x="136" y="4"/>
                  <a:pt x="138" y="5"/>
                  <a:pt x="139" y="4"/>
                </a:cubicBezTo>
                <a:cubicBezTo>
                  <a:pt x="142" y="4"/>
                  <a:pt x="143" y="0"/>
                  <a:pt x="145" y="0"/>
                </a:cubicBezTo>
                <a:cubicBezTo>
                  <a:pt x="148" y="0"/>
                  <a:pt x="149" y="2"/>
                  <a:pt x="152" y="2"/>
                </a:cubicBezTo>
                <a:cubicBezTo>
                  <a:pt x="154" y="2"/>
                  <a:pt x="155" y="2"/>
                  <a:pt x="156" y="2"/>
                </a:cubicBezTo>
                <a:cubicBezTo>
                  <a:pt x="158" y="2"/>
                  <a:pt x="163" y="7"/>
                  <a:pt x="167" y="9"/>
                </a:cubicBezTo>
                <a:cubicBezTo>
                  <a:pt x="169" y="11"/>
                  <a:pt x="170" y="14"/>
                  <a:pt x="174" y="14"/>
                </a:cubicBezTo>
                <a:cubicBezTo>
                  <a:pt x="170" y="26"/>
                  <a:pt x="161" y="41"/>
                  <a:pt x="152" y="39"/>
                </a:cubicBezTo>
                <a:cubicBezTo>
                  <a:pt x="143" y="38"/>
                  <a:pt x="137" y="46"/>
                  <a:pt x="131" y="51"/>
                </a:cubicBezTo>
                <a:cubicBezTo>
                  <a:pt x="129" y="53"/>
                  <a:pt x="129" y="57"/>
                  <a:pt x="127" y="60"/>
                </a:cubicBezTo>
                <a:cubicBezTo>
                  <a:pt x="125" y="64"/>
                  <a:pt x="123" y="63"/>
                  <a:pt x="120" y="64"/>
                </a:cubicBezTo>
                <a:cubicBezTo>
                  <a:pt x="114" y="68"/>
                  <a:pt x="114" y="72"/>
                  <a:pt x="110" y="78"/>
                </a:cubicBezTo>
                <a:cubicBezTo>
                  <a:pt x="107" y="82"/>
                  <a:pt x="100" y="87"/>
                  <a:pt x="93" y="88"/>
                </a:cubicBezTo>
                <a:cubicBezTo>
                  <a:pt x="88" y="88"/>
                  <a:pt x="84" y="93"/>
                  <a:pt x="82" y="94"/>
                </a:cubicBezTo>
                <a:cubicBezTo>
                  <a:pt x="80" y="95"/>
                  <a:pt x="70" y="97"/>
                  <a:pt x="68" y="100"/>
                </a:cubicBezTo>
                <a:cubicBezTo>
                  <a:pt x="65" y="102"/>
                  <a:pt x="62" y="110"/>
                  <a:pt x="57" y="110"/>
                </a:cubicBezTo>
                <a:cubicBezTo>
                  <a:pt x="53" y="110"/>
                  <a:pt x="52" y="109"/>
                  <a:pt x="49" y="109"/>
                </a:cubicBezTo>
                <a:cubicBezTo>
                  <a:pt x="40" y="109"/>
                  <a:pt x="40" y="116"/>
                  <a:pt x="30" y="116"/>
                </a:cubicBezTo>
                <a:cubicBezTo>
                  <a:pt x="28" y="116"/>
                  <a:pt x="22" y="116"/>
                  <a:pt x="19" y="116"/>
                </a:cubicBezTo>
                <a:cubicBezTo>
                  <a:pt x="17" y="116"/>
                  <a:pt x="12" y="111"/>
                  <a:pt x="11" y="109"/>
                </a:cubicBezTo>
                <a:cubicBezTo>
                  <a:pt x="8" y="103"/>
                  <a:pt x="0" y="95"/>
                  <a:pt x="0" y="95"/>
                </a:cubicBezTo>
                <a:cubicBezTo>
                  <a:pt x="1" y="93"/>
                  <a:pt x="1" y="92"/>
                  <a:pt x="2" y="90"/>
                </a:cubicBezTo>
                <a:cubicBezTo>
                  <a:pt x="3" y="88"/>
                  <a:pt x="7" y="86"/>
                  <a:pt x="7" y="84"/>
                </a:cubicBezTo>
                <a:cubicBezTo>
                  <a:pt x="8" y="80"/>
                  <a:pt x="8" y="77"/>
                  <a:pt x="9" y="73"/>
                </a:cubicBezTo>
                <a:cubicBezTo>
                  <a:pt x="10" y="66"/>
                  <a:pt x="9" y="59"/>
                  <a:pt x="15" y="59"/>
                </a:cubicBezTo>
                <a:cubicBezTo>
                  <a:pt x="21" y="59"/>
                  <a:pt x="16" y="68"/>
                  <a:pt x="21" y="68"/>
                </a:cubicBezTo>
                <a:cubicBezTo>
                  <a:pt x="24" y="68"/>
                  <a:pt x="26" y="65"/>
                  <a:pt x="30" y="65"/>
                </a:cubicBezTo>
                <a:cubicBezTo>
                  <a:pt x="36" y="65"/>
                  <a:pt x="35" y="62"/>
                  <a:pt x="37" y="57"/>
                </a:cubicBezTo>
                <a:cubicBezTo>
                  <a:pt x="38" y="54"/>
                  <a:pt x="42" y="56"/>
                  <a:pt x="44" y="55"/>
                </a:cubicBezTo>
                <a:cubicBezTo>
                  <a:pt x="51" y="54"/>
                  <a:pt x="55" y="47"/>
                  <a:pt x="55" y="40"/>
                </a:cubicBezTo>
                <a:cubicBezTo>
                  <a:pt x="55" y="37"/>
                  <a:pt x="53" y="38"/>
                  <a:pt x="51" y="38"/>
                </a:cubicBezTo>
                <a:cubicBezTo>
                  <a:pt x="48" y="38"/>
                  <a:pt x="47" y="35"/>
                  <a:pt x="45" y="34"/>
                </a:cubicBezTo>
                <a:cubicBezTo>
                  <a:pt x="45" y="34"/>
                  <a:pt x="46" y="26"/>
                  <a:pt x="43" y="22"/>
                </a:cubicBezTo>
                <a:cubicBezTo>
                  <a:pt x="40" y="17"/>
                  <a:pt x="44" y="12"/>
                  <a:pt x="42" y="9"/>
                </a:cubicBezTo>
                <a:close/>
              </a:path>
            </a:pathLst>
          </a:custGeom>
          <a:solidFill>
            <a:schemeClr val="folHlink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409" name="Freeform 25"/>
          <p:cNvSpPr>
            <a:spLocks/>
          </p:cNvSpPr>
          <p:nvPr/>
        </p:nvSpPr>
        <p:spPr bwMode="auto">
          <a:xfrm>
            <a:off x="7040563" y="2997200"/>
            <a:ext cx="981075" cy="365125"/>
          </a:xfrm>
          <a:custGeom>
            <a:avLst/>
            <a:gdLst>
              <a:gd name="T0" fmla="*/ 2147483647 w 158"/>
              <a:gd name="T1" fmla="*/ 2147483647 h 65"/>
              <a:gd name="T2" fmla="*/ 2147483647 w 158"/>
              <a:gd name="T3" fmla="*/ 2147483647 h 65"/>
              <a:gd name="T4" fmla="*/ 2147483647 w 158"/>
              <a:gd name="T5" fmla="*/ 2147483647 h 65"/>
              <a:gd name="T6" fmla="*/ 2147483647 w 158"/>
              <a:gd name="T7" fmla="*/ 2147483647 h 65"/>
              <a:gd name="T8" fmla="*/ 2147483647 w 158"/>
              <a:gd name="T9" fmla="*/ 2147483647 h 65"/>
              <a:gd name="T10" fmla="*/ 2147483647 w 158"/>
              <a:gd name="T11" fmla="*/ 2147483647 h 65"/>
              <a:gd name="T12" fmla="*/ 2147483647 w 158"/>
              <a:gd name="T13" fmla="*/ 2147483647 h 65"/>
              <a:gd name="T14" fmla="*/ 2147483647 w 158"/>
              <a:gd name="T15" fmla="*/ 2147483647 h 65"/>
              <a:gd name="T16" fmla="*/ 2147483647 w 158"/>
              <a:gd name="T17" fmla="*/ 2147483647 h 65"/>
              <a:gd name="T18" fmla="*/ 2147483647 w 158"/>
              <a:gd name="T19" fmla="*/ 2147483647 h 65"/>
              <a:gd name="T20" fmla="*/ 2147483647 w 158"/>
              <a:gd name="T21" fmla="*/ 2147483647 h 65"/>
              <a:gd name="T22" fmla="*/ 2147483647 w 158"/>
              <a:gd name="T23" fmla="*/ 2147483647 h 65"/>
              <a:gd name="T24" fmla="*/ 2147483647 w 158"/>
              <a:gd name="T25" fmla="*/ 2147483647 h 65"/>
              <a:gd name="T26" fmla="*/ 2147483647 w 158"/>
              <a:gd name="T27" fmla="*/ 2147483647 h 65"/>
              <a:gd name="T28" fmla="*/ 2147483647 w 158"/>
              <a:gd name="T29" fmla="*/ 2147483647 h 65"/>
              <a:gd name="T30" fmla="*/ 2147483647 w 158"/>
              <a:gd name="T31" fmla="*/ 2147483647 h 65"/>
              <a:gd name="T32" fmla="*/ 2147483647 w 158"/>
              <a:gd name="T33" fmla="*/ 2147483647 h 65"/>
              <a:gd name="T34" fmla="*/ 0 w 158"/>
              <a:gd name="T35" fmla="*/ 2147483647 h 65"/>
              <a:gd name="T36" fmla="*/ 2147483647 w 158"/>
              <a:gd name="T37" fmla="*/ 2147483647 h 65"/>
              <a:gd name="T38" fmla="*/ 2147483647 w 158"/>
              <a:gd name="T39" fmla="*/ 2147483647 h 65"/>
              <a:gd name="T40" fmla="*/ 2147483647 w 158"/>
              <a:gd name="T41" fmla="*/ 2147483647 h 65"/>
              <a:gd name="T42" fmla="*/ 2147483647 w 158"/>
              <a:gd name="T43" fmla="*/ 2147483647 h 65"/>
              <a:gd name="T44" fmla="*/ 2147483647 w 158"/>
              <a:gd name="T45" fmla="*/ 2147483647 h 65"/>
              <a:gd name="T46" fmla="*/ 2147483647 w 158"/>
              <a:gd name="T47" fmla="*/ 2147483647 h 65"/>
              <a:gd name="T48" fmla="*/ 2147483647 w 158"/>
              <a:gd name="T49" fmla="*/ 2147483647 h 65"/>
              <a:gd name="T50" fmla="*/ 2147483647 w 158"/>
              <a:gd name="T51" fmla="*/ 2147483647 h 65"/>
              <a:gd name="T52" fmla="*/ 2147483647 w 158"/>
              <a:gd name="T53" fmla="*/ 2147483647 h 65"/>
              <a:gd name="T54" fmla="*/ 2147483647 w 158"/>
              <a:gd name="T55" fmla="*/ 2147483647 h 65"/>
              <a:gd name="T56" fmla="*/ 2147483647 w 158"/>
              <a:gd name="T57" fmla="*/ 2147483647 h 65"/>
              <a:gd name="T58" fmla="*/ 2147483647 w 158"/>
              <a:gd name="T59" fmla="*/ 2147483647 h 65"/>
              <a:gd name="T60" fmla="*/ 2147483647 w 158"/>
              <a:gd name="T61" fmla="*/ 2147483647 h 65"/>
              <a:gd name="T62" fmla="*/ 2147483647 w 158"/>
              <a:gd name="T63" fmla="*/ 2147483647 h 65"/>
              <a:gd name="T64" fmla="*/ 2147483647 w 158"/>
              <a:gd name="T65" fmla="*/ 2147483647 h 65"/>
              <a:gd name="T66" fmla="*/ 2147483647 w 158"/>
              <a:gd name="T67" fmla="*/ 2147483647 h 65"/>
              <a:gd name="T68" fmla="*/ 2147483647 w 158"/>
              <a:gd name="T69" fmla="*/ 2147483647 h 65"/>
              <a:gd name="T70" fmla="*/ 2147483647 w 158"/>
              <a:gd name="T71" fmla="*/ 2147483647 h 65"/>
              <a:gd name="T72" fmla="*/ 2147483647 w 158"/>
              <a:gd name="T73" fmla="*/ 2147483647 h 65"/>
              <a:gd name="T74" fmla="*/ 2147483647 w 158"/>
              <a:gd name="T75" fmla="*/ 2147483647 h 65"/>
              <a:gd name="T76" fmla="*/ 2147483647 w 158"/>
              <a:gd name="T77" fmla="*/ 2147483647 h 6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58"/>
              <a:gd name="T118" fmla="*/ 0 h 65"/>
              <a:gd name="T119" fmla="*/ 158 w 158"/>
              <a:gd name="T120" fmla="*/ 65 h 65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58" h="65">
                <a:moveTo>
                  <a:pt x="158" y="58"/>
                </a:moveTo>
                <a:lnTo>
                  <a:pt x="120" y="11"/>
                </a:lnTo>
                <a:cubicBezTo>
                  <a:pt x="120" y="10"/>
                  <a:pt x="119" y="8"/>
                  <a:pt x="118" y="8"/>
                </a:cubicBezTo>
                <a:cubicBezTo>
                  <a:pt x="115" y="8"/>
                  <a:pt x="113" y="12"/>
                  <a:pt x="108" y="9"/>
                </a:cubicBezTo>
                <a:cubicBezTo>
                  <a:pt x="102" y="5"/>
                  <a:pt x="100" y="8"/>
                  <a:pt x="98" y="4"/>
                </a:cubicBezTo>
                <a:cubicBezTo>
                  <a:pt x="97" y="0"/>
                  <a:pt x="95" y="4"/>
                  <a:pt x="93" y="4"/>
                </a:cubicBezTo>
                <a:cubicBezTo>
                  <a:pt x="90" y="4"/>
                  <a:pt x="90" y="3"/>
                  <a:pt x="86" y="3"/>
                </a:cubicBezTo>
                <a:cubicBezTo>
                  <a:pt x="80" y="3"/>
                  <a:pt x="79" y="8"/>
                  <a:pt x="72" y="8"/>
                </a:cubicBezTo>
                <a:cubicBezTo>
                  <a:pt x="67" y="8"/>
                  <a:pt x="61" y="6"/>
                  <a:pt x="55" y="6"/>
                </a:cubicBezTo>
                <a:cubicBezTo>
                  <a:pt x="50" y="6"/>
                  <a:pt x="45" y="8"/>
                  <a:pt x="41" y="8"/>
                </a:cubicBezTo>
                <a:cubicBezTo>
                  <a:pt x="35" y="8"/>
                  <a:pt x="35" y="4"/>
                  <a:pt x="30" y="4"/>
                </a:cubicBezTo>
                <a:cubicBezTo>
                  <a:pt x="26" y="4"/>
                  <a:pt x="26" y="8"/>
                  <a:pt x="21" y="8"/>
                </a:cubicBezTo>
                <a:cubicBezTo>
                  <a:pt x="21" y="8"/>
                  <a:pt x="21" y="13"/>
                  <a:pt x="20" y="16"/>
                </a:cubicBezTo>
                <a:cubicBezTo>
                  <a:pt x="19" y="18"/>
                  <a:pt x="16" y="20"/>
                  <a:pt x="16" y="24"/>
                </a:cubicBezTo>
                <a:cubicBezTo>
                  <a:pt x="16" y="27"/>
                  <a:pt x="17" y="28"/>
                  <a:pt x="17" y="32"/>
                </a:cubicBezTo>
                <a:cubicBezTo>
                  <a:pt x="17" y="39"/>
                  <a:pt x="14" y="40"/>
                  <a:pt x="9" y="43"/>
                </a:cubicBezTo>
                <a:cubicBezTo>
                  <a:pt x="5" y="46"/>
                  <a:pt x="0" y="46"/>
                  <a:pt x="0" y="52"/>
                </a:cubicBezTo>
                <a:cubicBezTo>
                  <a:pt x="1" y="55"/>
                  <a:pt x="0" y="54"/>
                  <a:pt x="4" y="59"/>
                </a:cubicBezTo>
                <a:cubicBezTo>
                  <a:pt x="8" y="60"/>
                  <a:pt x="8" y="65"/>
                  <a:pt x="13" y="65"/>
                </a:cubicBezTo>
                <a:cubicBezTo>
                  <a:pt x="17" y="65"/>
                  <a:pt x="18" y="62"/>
                  <a:pt x="21" y="61"/>
                </a:cubicBezTo>
                <a:cubicBezTo>
                  <a:pt x="26" y="59"/>
                  <a:pt x="32" y="61"/>
                  <a:pt x="36" y="57"/>
                </a:cubicBezTo>
                <a:lnTo>
                  <a:pt x="48" y="57"/>
                </a:lnTo>
                <a:cubicBezTo>
                  <a:pt x="52" y="55"/>
                  <a:pt x="58" y="51"/>
                  <a:pt x="63" y="51"/>
                </a:cubicBezTo>
                <a:cubicBezTo>
                  <a:pt x="70" y="51"/>
                  <a:pt x="71" y="55"/>
                  <a:pt x="78" y="55"/>
                </a:cubicBezTo>
                <a:cubicBezTo>
                  <a:pt x="82" y="55"/>
                  <a:pt x="84" y="54"/>
                  <a:pt x="87" y="54"/>
                </a:cubicBezTo>
                <a:cubicBezTo>
                  <a:pt x="90" y="54"/>
                  <a:pt x="95" y="54"/>
                  <a:pt x="96" y="54"/>
                </a:cubicBezTo>
                <a:cubicBezTo>
                  <a:pt x="98" y="54"/>
                  <a:pt x="100" y="55"/>
                  <a:pt x="101" y="54"/>
                </a:cubicBezTo>
                <a:cubicBezTo>
                  <a:pt x="104" y="54"/>
                  <a:pt x="105" y="50"/>
                  <a:pt x="107" y="50"/>
                </a:cubicBezTo>
                <a:cubicBezTo>
                  <a:pt x="110" y="50"/>
                  <a:pt x="111" y="52"/>
                  <a:pt x="114" y="52"/>
                </a:cubicBezTo>
                <a:cubicBezTo>
                  <a:pt x="116" y="52"/>
                  <a:pt x="117" y="52"/>
                  <a:pt x="118" y="52"/>
                </a:cubicBezTo>
                <a:cubicBezTo>
                  <a:pt x="120" y="52"/>
                  <a:pt x="125" y="57"/>
                  <a:pt x="129" y="59"/>
                </a:cubicBezTo>
                <a:cubicBezTo>
                  <a:pt x="131" y="61"/>
                  <a:pt x="132" y="64"/>
                  <a:pt x="136" y="64"/>
                </a:cubicBezTo>
                <a:cubicBezTo>
                  <a:pt x="141" y="64"/>
                  <a:pt x="145" y="64"/>
                  <a:pt x="150" y="64"/>
                </a:cubicBezTo>
                <a:cubicBezTo>
                  <a:pt x="154" y="64"/>
                  <a:pt x="157" y="62"/>
                  <a:pt x="158" y="58"/>
                </a:cubicBezTo>
                <a:close/>
              </a:path>
            </a:pathLst>
          </a:custGeom>
          <a:solidFill>
            <a:schemeClr val="folHlink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410" name="Freeform 26"/>
          <p:cNvSpPr>
            <a:spLocks/>
          </p:cNvSpPr>
          <p:nvPr/>
        </p:nvSpPr>
        <p:spPr bwMode="auto">
          <a:xfrm>
            <a:off x="6275388" y="3016250"/>
            <a:ext cx="893762" cy="804863"/>
          </a:xfrm>
          <a:custGeom>
            <a:avLst/>
            <a:gdLst>
              <a:gd name="T0" fmla="*/ 2147483647 w 144"/>
              <a:gd name="T1" fmla="*/ 2147483647 h 144"/>
              <a:gd name="T2" fmla="*/ 2147483647 w 144"/>
              <a:gd name="T3" fmla="*/ 2147483647 h 144"/>
              <a:gd name="T4" fmla="*/ 2147483647 w 144"/>
              <a:gd name="T5" fmla="*/ 2147483647 h 144"/>
              <a:gd name="T6" fmla="*/ 2147483647 w 144"/>
              <a:gd name="T7" fmla="*/ 2147483647 h 144"/>
              <a:gd name="T8" fmla="*/ 2147483647 w 144"/>
              <a:gd name="T9" fmla="*/ 2147483647 h 144"/>
              <a:gd name="T10" fmla="*/ 2147483647 w 144"/>
              <a:gd name="T11" fmla="*/ 2147483647 h 144"/>
              <a:gd name="T12" fmla="*/ 2147483647 w 144"/>
              <a:gd name="T13" fmla="*/ 2147483647 h 144"/>
              <a:gd name="T14" fmla="*/ 2147483647 w 144"/>
              <a:gd name="T15" fmla="*/ 2147483647 h 144"/>
              <a:gd name="T16" fmla="*/ 2147483647 w 144"/>
              <a:gd name="T17" fmla="*/ 2147483647 h 144"/>
              <a:gd name="T18" fmla="*/ 2147483647 w 144"/>
              <a:gd name="T19" fmla="*/ 2147483647 h 144"/>
              <a:gd name="T20" fmla="*/ 2147483647 w 144"/>
              <a:gd name="T21" fmla="*/ 2147483647 h 144"/>
              <a:gd name="T22" fmla="*/ 2147483647 w 144"/>
              <a:gd name="T23" fmla="*/ 2147483647 h 144"/>
              <a:gd name="T24" fmla="*/ 2147483647 w 144"/>
              <a:gd name="T25" fmla="*/ 2147483647 h 144"/>
              <a:gd name="T26" fmla="*/ 2147483647 w 144"/>
              <a:gd name="T27" fmla="*/ 2147483647 h 144"/>
              <a:gd name="T28" fmla="*/ 2147483647 w 144"/>
              <a:gd name="T29" fmla="*/ 2147483647 h 144"/>
              <a:gd name="T30" fmla="*/ 0 w 144"/>
              <a:gd name="T31" fmla="*/ 2147483647 h 144"/>
              <a:gd name="T32" fmla="*/ 2147483647 w 144"/>
              <a:gd name="T33" fmla="*/ 2147483647 h 144"/>
              <a:gd name="T34" fmla="*/ 2147483647 w 144"/>
              <a:gd name="T35" fmla="*/ 2147483647 h 144"/>
              <a:gd name="T36" fmla="*/ 2147483647 w 144"/>
              <a:gd name="T37" fmla="*/ 2147483647 h 144"/>
              <a:gd name="T38" fmla="*/ 2147483647 w 144"/>
              <a:gd name="T39" fmla="*/ 2147483647 h 144"/>
              <a:gd name="T40" fmla="*/ 2147483647 w 144"/>
              <a:gd name="T41" fmla="*/ 2147483647 h 144"/>
              <a:gd name="T42" fmla="*/ 2147483647 w 144"/>
              <a:gd name="T43" fmla="*/ 2147483647 h 144"/>
              <a:gd name="T44" fmla="*/ 2147483647 w 144"/>
              <a:gd name="T45" fmla="*/ 2147483647 h 144"/>
              <a:gd name="T46" fmla="*/ 2147483647 w 144"/>
              <a:gd name="T47" fmla="*/ 2147483647 h 144"/>
              <a:gd name="T48" fmla="*/ 2147483647 w 144"/>
              <a:gd name="T49" fmla="*/ 2147483647 h 144"/>
              <a:gd name="T50" fmla="*/ 2147483647 w 144"/>
              <a:gd name="T51" fmla="*/ 2147483647 h 144"/>
              <a:gd name="T52" fmla="*/ 2147483647 w 144"/>
              <a:gd name="T53" fmla="*/ 2147483647 h 144"/>
              <a:gd name="T54" fmla="*/ 2147483647 w 144"/>
              <a:gd name="T55" fmla="*/ 2147483647 h 144"/>
              <a:gd name="T56" fmla="*/ 2147483647 w 144"/>
              <a:gd name="T57" fmla="*/ 2147483647 h 144"/>
              <a:gd name="T58" fmla="*/ 2147483647 w 144"/>
              <a:gd name="T59" fmla="*/ 2147483647 h 144"/>
              <a:gd name="T60" fmla="*/ 2147483647 w 144"/>
              <a:gd name="T61" fmla="*/ 2147483647 h 144"/>
              <a:gd name="T62" fmla="*/ 2147483647 w 144"/>
              <a:gd name="T63" fmla="*/ 2147483647 h 144"/>
              <a:gd name="T64" fmla="*/ 2147483647 w 144"/>
              <a:gd name="T65" fmla="*/ 2147483647 h 144"/>
              <a:gd name="T66" fmla="*/ 2147483647 w 144"/>
              <a:gd name="T67" fmla="*/ 2147483647 h 144"/>
              <a:gd name="T68" fmla="*/ 2147483647 w 144"/>
              <a:gd name="T69" fmla="*/ 2147483647 h 144"/>
              <a:gd name="T70" fmla="*/ 2147483647 w 144"/>
              <a:gd name="T71" fmla="*/ 2147483647 h 144"/>
              <a:gd name="T72" fmla="*/ 2147483647 w 144"/>
              <a:gd name="T73" fmla="*/ 2147483647 h 14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44"/>
              <a:gd name="T112" fmla="*/ 0 h 144"/>
              <a:gd name="T113" fmla="*/ 144 w 144"/>
              <a:gd name="T114" fmla="*/ 144 h 144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44" h="144">
                <a:moveTo>
                  <a:pt x="138" y="1"/>
                </a:moveTo>
                <a:cubicBezTo>
                  <a:pt x="139" y="3"/>
                  <a:pt x="141" y="5"/>
                  <a:pt x="144" y="5"/>
                </a:cubicBezTo>
                <a:cubicBezTo>
                  <a:pt x="144" y="5"/>
                  <a:pt x="144" y="10"/>
                  <a:pt x="143" y="13"/>
                </a:cubicBezTo>
                <a:cubicBezTo>
                  <a:pt x="142" y="15"/>
                  <a:pt x="139" y="17"/>
                  <a:pt x="139" y="21"/>
                </a:cubicBezTo>
                <a:cubicBezTo>
                  <a:pt x="139" y="24"/>
                  <a:pt x="140" y="25"/>
                  <a:pt x="140" y="29"/>
                </a:cubicBezTo>
                <a:cubicBezTo>
                  <a:pt x="140" y="36"/>
                  <a:pt x="137" y="37"/>
                  <a:pt x="132" y="40"/>
                </a:cubicBezTo>
                <a:cubicBezTo>
                  <a:pt x="128" y="43"/>
                  <a:pt x="123" y="43"/>
                  <a:pt x="123" y="49"/>
                </a:cubicBezTo>
                <a:cubicBezTo>
                  <a:pt x="124" y="52"/>
                  <a:pt x="123" y="51"/>
                  <a:pt x="127" y="56"/>
                </a:cubicBezTo>
                <a:cubicBezTo>
                  <a:pt x="129" y="59"/>
                  <a:pt x="125" y="64"/>
                  <a:pt x="128" y="69"/>
                </a:cubicBezTo>
                <a:cubicBezTo>
                  <a:pt x="131" y="73"/>
                  <a:pt x="130" y="81"/>
                  <a:pt x="130" y="81"/>
                </a:cubicBezTo>
                <a:cubicBezTo>
                  <a:pt x="132" y="82"/>
                  <a:pt x="133" y="85"/>
                  <a:pt x="136" y="85"/>
                </a:cubicBezTo>
                <a:cubicBezTo>
                  <a:pt x="138" y="85"/>
                  <a:pt x="140" y="84"/>
                  <a:pt x="140" y="87"/>
                </a:cubicBezTo>
                <a:cubicBezTo>
                  <a:pt x="140" y="94"/>
                  <a:pt x="136" y="101"/>
                  <a:pt x="129" y="102"/>
                </a:cubicBezTo>
                <a:cubicBezTo>
                  <a:pt x="127" y="103"/>
                  <a:pt x="123" y="101"/>
                  <a:pt x="122" y="104"/>
                </a:cubicBezTo>
                <a:cubicBezTo>
                  <a:pt x="120" y="109"/>
                  <a:pt x="121" y="112"/>
                  <a:pt x="115" y="112"/>
                </a:cubicBezTo>
                <a:cubicBezTo>
                  <a:pt x="111" y="112"/>
                  <a:pt x="109" y="115"/>
                  <a:pt x="106" y="115"/>
                </a:cubicBezTo>
                <a:cubicBezTo>
                  <a:pt x="101" y="115"/>
                  <a:pt x="106" y="106"/>
                  <a:pt x="100" y="106"/>
                </a:cubicBezTo>
                <a:cubicBezTo>
                  <a:pt x="94" y="106"/>
                  <a:pt x="95" y="113"/>
                  <a:pt x="94" y="120"/>
                </a:cubicBezTo>
                <a:cubicBezTo>
                  <a:pt x="93" y="124"/>
                  <a:pt x="93" y="127"/>
                  <a:pt x="92" y="131"/>
                </a:cubicBezTo>
                <a:cubicBezTo>
                  <a:pt x="92" y="133"/>
                  <a:pt x="88" y="135"/>
                  <a:pt x="87" y="137"/>
                </a:cubicBezTo>
                <a:cubicBezTo>
                  <a:pt x="85" y="140"/>
                  <a:pt x="85" y="144"/>
                  <a:pt x="82" y="142"/>
                </a:cubicBezTo>
                <a:cubicBezTo>
                  <a:pt x="70" y="138"/>
                  <a:pt x="62" y="133"/>
                  <a:pt x="62" y="127"/>
                </a:cubicBezTo>
                <a:cubicBezTo>
                  <a:pt x="62" y="124"/>
                  <a:pt x="64" y="122"/>
                  <a:pt x="64" y="118"/>
                </a:cubicBezTo>
                <a:cubicBezTo>
                  <a:pt x="64" y="113"/>
                  <a:pt x="58" y="112"/>
                  <a:pt x="58" y="107"/>
                </a:cubicBezTo>
                <a:cubicBezTo>
                  <a:pt x="58" y="99"/>
                  <a:pt x="54" y="101"/>
                  <a:pt x="49" y="97"/>
                </a:cubicBezTo>
                <a:cubicBezTo>
                  <a:pt x="48" y="96"/>
                  <a:pt x="48" y="94"/>
                  <a:pt x="46" y="94"/>
                </a:cubicBezTo>
                <a:cubicBezTo>
                  <a:pt x="41" y="94"/>
                  <a:pt x="42" y="104"/>
                  <a:pt x="35" y="104"/>
                </a:cubicBezTo>
                <a:cubicBezTo>
                  <a:pt x="32" y="104"/>
                  <a:pt x="35" y="101"/>
                  <a:pt x="31" y="101"/>
                </a:cubicBezTo>
                <a:cubicBezTo>
                  <a:pt x="25" y="101"/>
                  <a:pt x="29" y="95"/>
                  <a:pt x="23" y="92"/>
                </a:cubicBezTo>
                <a:cubicBezTo>
                  <a:pt x="20" y="91"/>
                  <a:pt x="23" y="78"/>
                  <a:pt x="17" y="78"/>
                </a:cubicBezTo>
                <a:cubicBezTo>
                  <a:pt x="13" y="78"/>
                  <a:pt x="11" y="82"/>
                  <a:pt x="5" y="82"/>
                </a:cubicBezTo>
                <a:cubicBezTo>
                  <a:pt x="3" y="82"/>
                  <a:pt x="0" y="82"/>
                  <a:pt x="0" y="80"/>
                </a:cubicBezTo>
                <a:cubicBezTo>
                  <a:pt x="0" y="77"/>
                  <a:pt x="3" y="76"/>
                  <a:pt x="3" y="73"/>
                </a:cubicBezTo>
                <a:cubicBezTo>
                  <a:pt x="4" y="66"/>
                  <a:pt x="4" y="59"/>
                  <a:pt x="6" y="53"/>
                </a:cubicBezTo>
                <a:cubicBezTo>
                  <a:pt x="6" y="55"/>
                  <a:pt x="8" y="56"/>
                  <a:pt x="9" y="58"/>
                </a:cubicBezTo>
                <a:cubicBezTo>
                  <a:pt x="12" y="62"/>
                  <a:pt x="9" y="65"/>
                  <a:pt x="15" y="65"/>
                </a:cubicBezTo>
                <a:cubicBezTo>
                  <a:pt x="16" y="65"/>
                  <a:pt x="17" y="65"/>
                  <a:pt x="19" y="65"/>
                </a:cubicBezTo>
                <a:cubicBezTo>
                  <a:pt x="22" y="65"/>
                  <a:pt x="22" y="68"/>
                  <a:pt x="22" y="69"/>
                </a:cubicBezTo>
                <a:cubicBezTo>
                  <a:pt x="22" y="71"/>
                  <a:pt x="22" y="72"/>
                  <a:pt x="22" y="73"/>
                </a:cubicBezTo>
                <a:cubicBezTo>
                  <a:pt x="22" y="75"/>
                  <a:pt x="24" y="75"/>
                  <a:pt x="24" y="75"/>
                </a:cubicBezTo>
                <a:cubicBezTo>
                  <a:pt x="25" y="75"/>
                  <a:pt x="25" y="75"/>
                  <a:pt x="26" y="75"/>
                </a:cubicBezTo>
                <a:cubicBezTo>
                  <a:pt x="32" y="75"/>
                  <a:pt x="32" y="82"/>
                  <a:pt x="40" y="82"/>
                </a:cubicBezTo>
                <a:cubicBezTo>
                  <a:pt x="44" y="82"/>
                  <a:pt x="47" y="84"/>
                  <a:pt x="52" y="84"/>
                </a:cubicBezTo>
                <a:cubicBezTo>
                  <a:pt x="58" y="84"/>
                  <a:pt x="54" y="74"/>
                  <a:pt x="57" y="70"/>
                </a:cubicBezTo>
                <a:cubicBezTo>
                  <a:pt x="57" y="69"/>
                  <a:pt x="60" y="68"/>
                  <a:pt x="60" y="66"/>
                </a:cubicBezTo>
                <a:cubicBezTo>
                  <a:pt x="61" y="65"/>
                  <a:pt x="60" y="64"/>
                  <a:pt x="61" y="62"/>
                </a:cubicBezTo>
                <a:lnTo>
                  <a:pt x="63" y="62"/>
                </a:lnTo>
                <a:cubicBezTo>
                  <a:pt x="65" y="65"/>
                  <a:pt x="70" y="64"/>
                  <a:pt x="70" y="68"/>
                </a:cubicBezTo>
                <a:cubicBezTo>
                  <a:pt x="70" y="71"/>
                  <a:pt x="69" y="73"/>
                  <a:pt x="68" y="76"/>
                </a:cubicBezTo>
                <a:lnTo>
                  <a:pt x="68" y="79"/>
                </a:lnTo>
                <a:cubicBezTo>
                  <a:pt x="71" y="79"/>
                  <a:pt x="79" y="76"/>
                  <a:pt x="81" y="74"/>
                </a:cubicBezTo>
                <a:cubicBezTo>
                  <a:pt x="80" y="73"/>
                  <a:pt x="80" y="72"/>
                  <a:pt x="78" y="72"/>
                </a:cubicBezTo>
                <a:cubicBezTo>
                  <a:pt x="79" y="68"/>
                  <a:pt x="84" y="70"/>
                  <a:pt x="86" y="67"/>
                </a:cubicBezTo>
                <a:cubicBezTo>
                  <a:pt x="97" y="55"/>
                  <a:pt x="100" y="57"/>
                  <a:pt x="102" y="53"/>
                </a:cubicBezTo>
                <a:cubicBezTo>
                  <a:pt x="103" y="50"/>
                  <a:pt x="102" y="48"/>
                  <a:pt x="102" y="46"/>
                </a:cubicBezTo>
                <a:cubicBezTo>
                  <a:pt x="102" y="44"/>
                  <a:pt x="102" y="37"/>
                  <a:pt x="102" y="36"/>
                </a:cubicBezTo>
                <a:cubicBezTo>
                  <a:pt x="104" y="37"/>
                  <a:pt x="108" y="42"/>
                  <a:pt x="111" y="42"/>
                </a:cubicBezTo>
                <a:cubicBezTo>
                  <a:pt x="116" y="42"/>
                  <a:pt x="114" y="31"/>
                  <a:pt x="117" y="30"/>
                </a:cubicBezTo>
                <a:cubicBezTo>
                  <a:pt x="121" y="28"/>
                  <a:pt x="121" y="25"/>
                  <a:pt x="122" y="24"/>
                </a:cubicBezTo>
                <a:cubicBezTo>
                  <a:pt x="122" y="22"/>
                  <a:pt x="123" y="21"/>
                  <a:pt x="123" y="19"/>
                </a:cubicBezTo>
                <a:cubicBezTo>
                  <a:pt x="123" y="16"/>
                  <a:pt x="122" y="11"/>
                  <a:pt x="121" y="9"/>
                </a:cubicBezTo>
                <a:cubicBezTo>
                  <a:pt x="121" y="8"/>
                  <a:pt x="119" y="7"/>
                  <a:pt x="118" y="6"/>
                </a:cubicBezTo>
                <a:lnTo>
                  <a:pt x="120" y="6"/>
                </a:lnTo>
                <a:cubicBezTo>
                  <a:pt x="121" y="5"/>
                  <a:pt x="122" y="2"/>
                  <a:pt x="124" y="2"/>
                </a:cubicBezTo>
                <a:cubicBezTo>
                  <a:pt x="126" y="2"/>
                  <a:pt x="130" y="5"/>
                  <a:pt x="131" y="2"/>
                </a:cubicBezTo>
                <a:cubicBezTo>
                  <a:pt x="132" y="0"/>
                  <a:pt x="134" y="1"/>
                  <a:pt x="137" y="1"/>
                </a:cubicBezTo>
                <a:lnTo>
                  <a:pt x="138" y="1"/>
                </a:ln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411" name="Freeform 27"/>
          <p:cNvSpPr>
            <a:spLocks/>
          </p:cNvSpPr>
          <p:nvPr/>
        </p:nvSpPr>
        <p:spPr bwMode="auto">
          <a:xfrm>
            <a:off x="6521450" y="2287588"/>
            <a:ext cx="498475" cy="709612"/>
          </a:xfrm>
          <a:custGeom>
            <a:avLst/>
            <a:gdLst>
              <a:gd name="T0" fmla="*/ 2147483647 w 80"/>
              <a:gd name="T1" fmla="*/ 2147483647 h 127"/>
              <a:gd name="T2" fmla="*/ 2147483647 w 80"/>
              <a:gd name="T3" fmla="*/ 2147483647 h 127"/>
              <a:gd name="T4" fmla="*/ 2147483647 w 80"/>
              <a:gd name="T5" fmla="*/ 2147483647 h 127"/>
              <a:gd name="T6" fmla="*/ 2147483647 w 80"/>
              <a:gd name="T7" fmla="*/ 2147483647 h 127"/>
              <a:gd name="T8" fmla="*/ 2147483647 w 80"/>
              <a:gd name="T9" fmla="*/ 2147483647 h 127"/>
              <a:gd name="T10" fmla="*/ 2147483647 w 80"/>
              <a:gd name="T11" fmla="*/ 2147483647 h 127"/>
              <a:gd name="T12" fmla="*/ 0 w 80"/>
              <a:gd name="T13" fmla="*/ 2147483647 h 127"/>
              <a:gd name="T14" fmla="*/ 0 w 80"/>
              <a:gd name="T15" fmla="*/ 2147483647 h 127"/>
              <a:gd name="T16" fmla="*/ 2147483647 w 80"/>
              <a:gd name="T17" fmla="*/ 2147483647 h 127"/>
              <a:gd name="T18" fmla="*/ 2147483647 w 80"/>
              <a:gd name="T19" fmla="*/ 2147483647 h 127"/>
              <a:gd name="T20" fmla="*/ 2147483647 w 80"/>
              <a:gd name="T21" fmla="*/ 2147483647 h 127"/>
              <a:gd name="T22" fmla="*/ 2147483647 w 80"/>
              <a:gd name="T23" fmla="*/ 2147483647 h 127"/>
              <a:gd name="T24" fmla="*/ 2147483647 w 80"/>
              <a:gd name="T25" fmla="*/ 2147483647 h 127"/>
              <a:gd name="T26" fmla="*/ 2147483647 w 80"/>
              <a:gd name="T27" fmla="*/ 0 h 127"/>
              <a:gd name="T28" fmla="*/ 2147483647 w 80"/>
              <a:gd name="T29" fmla="*/ 2147483647 h 127"/>
              <a:gd name="T30" fmla="*/ 2147483647 w 80"/>
              <a:gd name="T31" fmla="*/ 2147483647 h 127"/>
              <a:gd name="T32" fmla="*/ 2147483647 w 80"/>
              <a:gd name="T33" fmla="*/ 2147483647 h 127"/>
              <a:gd name="T34" fmla="*/ 2147483647 w 80"/>
              <a:gd name="T35" fmla="*/ 2147483647 h 127"/>
              <a:gd name="T36" fmla="*/ 2147483647 w 80"/>
              <a:gd name="T37" fmla="*/ 2147483647 h 127"/>
              <a:gd name="T38" fmla="*/ 2147483647 w 80"/>
              <a:gd name="T39" fmla="*/ 2147483647 h 127"/>
              <a:gd name="T40" fmla="*/ 2147483647 w 80"/>
              <a:gd name="T41" fmla="*/ 2147483647 h 127"/>
              <a:gd name="T42" fmla="*/ 2147483647 w 80"/>
              <a:gd name="T43" fmla="*/ 2147483647 h 127"/>
              <a:gd name="T44" fmla="*/ 2147483647 w 80"/>
              <a:gd name="T45" fmla="*/ 2147483647 h 127"/>
              <a:gd name="T46" fmla="*/ 2147483647 w 80"/>
              <a:gd name="T47" fmla="*/ 2147483647 h 127"/>
              <a:gd name="T48" fmla="*/ 2147483647 w 80"/>
              <a:gd name="T49" fmla="*/ 2147483647 h 127"/>
              <a:gd name="T50" fmla="*/ 2147483647 w 80"/>
              <a:gd name="T51" fmla="*/ 2147483647 h 127"/>
              <a:gd name="T52" fmla="*/ 2147483647 w 80"/>
              <a:gd name="T53" fmla="*/ 2147483647 h 127"/>
              <a:gd name="T54" fmla="*/ 2147483647 w 80"/>
              <a:gd name="T55" fmla="*/ 2147483647 h 127"/>
              <a:gd name="T56" fmla="*/ 2147483647 w 80"/>
              <a:gd name="T57" fmla="*/ 2147483647 h 127"/>
              <a:gd name="T58" fmla="*/ 2147483647 w 80"/>
              <a:gd name="T59" fmla="*/ 2147483647 h 127"/>
              <a:gd name="T60" fmla="*/ 2147483647 w 80"/>
              <a:gd name="T61" fmla="*/ 2147483647 h 127"/>
              <a:gd name="T62" fmla="*/ 2147483647 w 80"/>
              <a:gd name="T63" fmla="*/ 2147483647 h 127"/>
              <a:gd name="T64" fmla="*/ 2147483647 w 80"/>
              <a:gd name="T65" fmla="*/ 2147483647 h 127"/>
              <a:gd name="T66" fmla="*/ 2147483647 w 80"/>
              <a:gd name="T67" fmla="*/ 2147483647 h 127"/>
              <a:gd name="T68" fmla="*/ 2147483647 w 80"/>
              <a:gd name="T69" fmla="*/ 2147483647 h 127"/>
              <a:gd name="T70" fmla="*/ 2147483647 w 80"/>
              <a:gd name="T71" fmla="*/ 2147483647 h 127"/>
              <a:gd name="T72" fmla="*/ 2147483647 w 80"/>
              <a:gd name="T73" fmla="*/ 2147483647 h 127"/>
              <a:gd name="T74" fmla="*/ 2147483647 w 80"/>
              <a:gd name="T75" fmla="*/ 2147483647 h 127"/>
              <a:gd name="T76" fmla="*/ 2147483647 w 80"/>
              <a:gd name="T77" fmla="*/ 2147483647 h 127"/>
              <a:gd name="T78" fmla="*/ 2147483647 w 80"/>
              <a:gd name="T79" fmla="*/ 2147483647 h 127"/>
              <a:gd name="T80" fmla="*/ 2147483647 w 80"/>
              <a:gd name="T81" fmla="*/ 2147483647 h 127"/>
              <a:gd name="T82" fmla="*/ 2147483647 w 80"/>
              <a:gd name="T83" fmla="*/ 2147483647 h 12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80"/>
              <a:gd name="T127" fmla="*/ 0 h 127"/>
              <a:gd name="T128" fmla="*/ 80 w 80"/>
              <a:gd name="T129" fmla="*/ 127 h 127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80" h="127">
                <a:moveTo>
                  <a:pt x="2" y="92"/>
                </a:moveTo>
                <a:cubicBezTo>
                  <a:pt x="7" y="92"/>
                  <a:pt x="17" y="89"/>
                  <a:pt x="17" y="82"/>
                </a:cubicBezTo>
                <a:cubicBezTo>
                  <a:pt x="17" y="72"/>
                  <a:pt x="10" y="70"/>
                  <a:pt x="10" y="61"/>
                </a:cubicBezTo>
                <a:cubicBezTo>
                  <a:pt x="10" y="56"/>
                  <a:pt x="13" y="54"/>
                  <a:pt x="12" y="50"/>
                </a:cubicBezTo>
                <a:cubicBezTo>
                  <a:pt x="10" y="48"/>
                  <a:pt x="8" y="51"/>
                  <a:pt x="7" y="52"/>
                </a:cubicBezTo>
                <a:lnTo>
                  <a:pt x="0" y="54"/>
                </a:lnTo>
                <a:cubicBezTo>
                  <a:pt x="0" y="51"/>
                  <a:pt x="2" y="41"/>
                  <a:pt x="3" y="38"/>
                </a:cubicBezTo>
                <a:cubicBezTo>
                  <a:pt x="5" y="35"/>
                  <a:pt x="8" y="31"/>
                  <a:pt x="8" y="27"/>
                </a:cubicBezTo>
                <a:cubicBezTo>
                  <a:pt x="8" y="22"/>
                  <a:pt x="6" y="22"/>
                  <a:pt x="8" y="16"/>
                </a:cubicBezTo>
                <a:cubicBezTo>
                  <a:pt x="9" y="11"/>
                  <a:pt x="12" y="8"/>
                  <a:pt x="14" y="4"/>
                </a:cubicBezTo>
                <a:cubicBezTo>
                  <a:pt x="14" y="4"/>
                  <a:pt x="15" y="4"/>
                  <a:pt x="16" y="4"/>
                </a:cubicBezTo>
                <a:cubicBezTo>
                  <a:pt x="21" y="4"/>
                  <a:pt x="23" y="0"/>
                  <a:pt x="27" y="0"/>
                </a:cubicBezTo>
                <a:cubicBezTo>
                  <a:pt x="30" y="0"/>
                  <a:pt x="30" y="7"/>
                  <a:pt x="34" y="7"/>
                </a:cubicBezTo>
                <a:cubicBezTo>
                  <a:pt x="36" y="7"/>
                  <a:pt x="37" y="7"/>
                  <a:pt x="40" y="7"/>
                </a:cubicBezTo>
                <a:cubicBezTo>
                  <a:pt x="42" y="10"/>
                  <a:pt x="42" y="17"/>
                  <a:pt x="43" y="22"/>
                </a:cubicBezTo>
                <a:cubicBezTo>
                  <a:pt x="44" y="28"/>
                  <a:pt x="48" y="34"/>
                  <a:pt x="51" y="37"/>
                </a:cubicBezTo>
                <a:cubicBezTo>
                  <a:pt x="59" y="44"/>
                  <a:pt x="64" y="49"/>
                  <a:pt x="64" y="63"/>
                </a:cubicBezTo>
                <a:cubicBezTo>
                  <a:pt x="64" y="68"/>
                  <a:pt x="61" y="67"/>
                  <a:pt x="59" y="70"/>
                </a:cubicBezTo>
                <a:cubicBezTo>
                  <a:pt x="54" y="76"/>
                  <a:pt x="64" y="73"/>
                  <a:pt x="58" y="87"/>
                </a:cubicBezTo>
                <a:lnTo>
                  <a:pt x="59" y="98"/>
                </a:lnTo>
                <a:cubicBezTo>
                  <a:pt x="61" y="107"/>
                  <a:pt x="73" y="101"/>
                  <a:pt x="75" y="109"/>
                </a:cubicBezTo>
                <a:cubicBezTo>
                  <a:pt x="77" y="114"/>
                  <a:pt x="77" y="119"/>
                  <a:pt x="80" y="122"/>
                </a:cubicBezTo>
                <a:cubicBezTo>
                  <a:pt x="77" y="122"/>
                  <a:pt x="74" y="121"/>
                  <a:pt x="73" y="123"/>
                </a:cubicBezTo>
                <a:cubicBezTo>
                  <a:pt x="72" y="126"/>
                  <a:pt x="68" y="123"/>
                  <a:pt x="66" y="123"/>
                </a:cubicBezTo>
                <a:cubicBezTo>
                  <a:pt x="64" y="123"/>
                  <a:pt x="63" y="126"/>
                  <a:pt x="62" y="127"/>
                </a:cubicBezTo>
                <a:lnTo>
                  <a:pt x="60" y="127"/>
                </a:lnTo>
                <a:lnTo>
                  <a:pt x="45" y="127"/>
                </a:lnTo>
                <a:cubicBezTo>
                  <a:pt x="44" y="126"/>
                  <a:pt x="39" y="126"/>
                  <a:pt x="39" y="124"/>
                </a:cubicBezTo>
                <a:cubicBezTo>
                  <a:pt x="39" y="122"/>
                  <a:pt x="40" y="122"/>
                  <a:pt x="40" y="119"/>
                </a:cubicBezTo>
                <a:cubicBezTo>
                  <a:pt x="40" y="116"/>
                  <a:pt x="37" y="105"/>
                  <a:pt x="35" y="103"/>
                </a:cubicBezTo>
                <a:cubicBezTo>
                  <a:pt x="33" y="102"/>
                  <a:pt x="31" y="102"/>
                  <a:pt x="29" y="100"/>
                </a:cubicBezTo>
                <a:cubicBezTo>
                  <a:pt x="27" y="98"/>
                  <a:pt x="27" y="95"/>
                  <a:pt x="23" y="95"/>
                </a:cubicBezTo>
                <a:cubicBezTo>
                  <a:pt x="20" y="95"/>
                  <a:pt x="18" y="99"/>
                  <a:pt x="15" y="99"/>
                </a:cubicBezTo>
                <a:cubicBezTo>
                  <a:pt x="13" y="99"/>
                  <a:pt x="3" y="95"/>
                  <a:pt x="2" y="92"/>
                </a:cubicBezTo>
                <a:close/>
              </a:path>
            </a:pathLst>
          </a:custGeom>
          <a:solidFill>
            <a:schemeClr val="folHlink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412" name="Freeform 28"/>
          <p:cNvSpPr>
            <a:spLocks/>
          </p:cNvSpPr>
          <p:nvPr/>
        </p:nvSpPr>
        <p:spPr bwMode="auto">
          <a:xfrm>
            <a:off x="6311900" y="2678113"/>
            <a:ext cx="728663" cy="808037"/>
          </a:xfrm>
          <a:custGeom>
            <a:avLst/>
            <a:gdLst>
              <a:gd name="T0" fmla="*/ 2147483647 w 117"/>
              <a:gd name="T1" fmla="*/ 2147483647 h 144"/>
              <a:gd name="T2" fmla="*/ 2147483647 w 117"/>
              <a:gd name="T3" fmla="*/ 2147483647 h 144"/>
              <a:gd name="T4" fmla="*/ 2147483647 w 117"/>
              <a:gd name="T5" fmla="*/ 2147483647 h 144"/>
              <a:gd name="T6" fmla="*/ 2147483647 w 117"/>
              <a:gd name="T7" fmla="*/ 2147483647 h 144"/>
              <a:gd name="T8" fmla="*/ 2147483647 w 117"/>
              <a:gd name="T9" fmla="*/ 2147483647 h 144"/>
              <a:gd name="T10" fmla="*/ 2147483647 w 117"/>
              <a:gd name="T11" fmla="*/ 2147483647 h 144"/>
              <a:gd name="T12" fmla="*/ 2147483647 w 117"/>
              <a:gd name="T13" fmla="*/ 2147483647 h 144"/>
              <a:gd name="T14" fmla="*/ 2147483647 w 117"/>
              <a:gd name="T15" fmla="*/ 2147483647 h 144"/>
              <a:gd name="T16" fmla="*/ 2147483647 w 117"/>
              <a:gd name="T17" fmla="*/ 2147483647 h 144"/>
              <a:gd name="T18" fmla="*/ 2147483647 w 117"/>
              <a:gd name="T19" fmla="*/ 2147483647 h 144"/>
              <a:gd name="T20" fmla="*/ 2147483647 w 117"/>
              <a:gd name="T21" fmla="*/ 2147483647 h 144"/>
              <a:gd name="T22" fmla="*/ 2147483647 w 117"/>
              <a:gd name="T23" fmla="*/ 2147483647 h 144"/>
              <a:gd name="T24" fmla="*/ 2147483647 w 117"/>
              <a:gd name="T25" fmla="*/ 2147483647 h 144"/>
              <a:gd name="T26" fmla="*/ 2147483647 w 117"/>
              <a:gd name="T27" fmla="*/ 2147483647 h 144"/>
              <a:gd name="T28" fmla="*/ 2147483647 w 117"/>
              <a:gd name="T29" fmla="*/ 2147483647 h 144"/>
              <a:gd name="T30" fmla="*/ 2147483647 w 117"/>
              <a:gd name="T31" fmla="*/ 2147483647 h 144"/>
              <a:gd name="T32" fmla="*/ 2147483647 w 117"/>
              <a:gd name="T33" fmla="*/ 2147483647 h 144"/>
              <a:gd name="T34" fmla="*/ 2147483647 w 117"/>
              <a:gd name="T35" fmla="*/ 2147483647 h 144"/>
              <a:gd name="T36" fmla="*/ 2147483647 w 117"/>
              <a:gd name="T37" fmla="*/ 2147483647 h 144"/>
              <a:gd name="T38" fmla="*/ 2147483647 w 117"/>
              <a:gd name="T39" fmla="*/ 2147483647 h 144"/>
              <a:gd name="T40" fmla="*/ 2147483647 w 117"/>
              <a:gd name="T41" fmla="*/ 2147483647 h 144"/>
              <a:gd name="T42" fmla="*/ 2147483647 w 117"/>
              <a:gd name="T43" fmla="*/ 2147483647 h 144"/>
              <a:gd name="T44" fmla="*/ 2147483647 w 117"/>
              <a:gd name="T45" fmla="*/ 2147483647 h 144"/>
              <a:gd name="T46" fmla="*/ 2147483647 w 117"/>
              <a:gd name="T47" fmla="*/ 2147483647 h 144"/>
              <a:gd name="T48" fmla="*/ 2147483647 w 117"/>
              <a:gd name="T49" fmla="*/ 2147483647 h 144"/>
              <a:gd name="T50" fmla="*/ 2147483647 w 117"/>
              <a:gd name="T51" fmla="*/ 2147483647 h 144"/>
              <a:gd name="T52" fmla="*/ 2147483647 w 117"/>
              <a:gd name="T53" fmla="*/ 2147483647 h 144"/>
              <a:gd name="T54" fmla="*/ 2147483647 w 117"/>
              <a:gd name="T55" fmla="*/ 2147483647 h 144"/>
              <a:gd name="T56" fmla="*/ 2147483647 w 117"/>
              <a:gd name="T57" fmla="*/ 2147483647 h 144"/>
              <a:gd name="T58" fmla="*/ 2147483647 w 117"/>
              <a:gd name="T59" fmla="*/ 2147483647 h 144"/>
              <a:gd name="T60" fmla="*/ 2147483647 w 117"/>
              <a:gd name="T61" fmla="*/ 2147483647 h 144"/>
              <a:gd name="T62" fmla="*/ 2147483647 w 117"/>
              <a:gd name="T63" fmla="*/ 2147483647 h 144"/>
              <a:gd name="T64" fmla="*/ 2147483647 w 117"/>
              <a:gd name="T65" fmla="*/ 2147483647 h 144"/>
              <a:gd name="T66" fmla="*/ 2147483647 w 117"/>
              <a:gd name="T67" fmla="*/ 2147483647 h 144"/>
              <a:gd name="T68" fmla="*/ 2147483647 w 117"/>
              <a:gd name="T69" fmla="*/ 2147483647 h 144"/>
              <a:gd name="T70" fmla="*/ 2147483647 w 117"/>
              <a:gd name="T71" fmla="*/ 2147483647 h 144"/>
              <a:gd name="T72" fmla="*/ 2147483647 w 117"/>
              <a:gd name="T73" fmla="*/ 2147483647 h 144"/>
              <a:gd name="T74" fmla="*/ 2147483647 w 117"/>
              <a:gd name="T75" fmla="*/ 2147483647 h 144"/>
              <a:gd name="T76" fmla="*/ 2147483647 w 117"/>
              <a:gd name="T77" fmla="*/ 2147483647 h 144"/>
              <a:gd name="T78" fmla="*/ 2147483647 w 117"/>
              <a:gd name="T79" fmla="*/ 2147483647 h 144"/>
              <a:gd name="T80" fmla="*/ 2147483647 w 117"/>
              <a:gd name="T81" fmla="*/ 2147483647 h 144"/>
              <a:gd name="T82" fmla="*/ 2147483647 w 117"/>
              <a:gd name="T83" fmla="*/ 2147483647 h 144"/>
              <a:gd name="T84" fmla="*/ 0 w 117"/>
              <a:gd name="T85" fmla="*/ 2147483647 h 144"/>
              <a:gd name="T86" fmla="*/ 2147483647 w 117"/>
              <a:gd name="T87" fmla="*/ 2147483647 h 144"/>
              <a:gd name="T88" fmla="*/ 2147483647 w 117"/>
              <a:gd name="T89" fmla="*/ 2147483647 h 144"/>
              <a:gd name="T90" fmla="*/ 2147483647 w 117"/>
              <a:gd name="T91" fmla="*/ 2147483647 h 144"/>
              <a:gd name="T92" fmla="*/ 2147483647 w 117"/>
              <a:gd name="T93" fmla="*/ 2147483647 h 144"/>
              <a:gd name="T94" fmla="*/ 2147483647 w 117"/>
              <a:gd name="T95" fmla="*/ 2147483647 h 144"/>
              <a:gd name="T96" fmla="*/ 2147483647 w 117"/>
              <a:gd name="T97" fmla="*/ 2147483647 h 144"/>
              <a:gd name="T98" fmla="*/ 2147483647 w 117"/>
              <a:gd name="T99" fmla="*/ 2147483647 h 144"/>
              <a:gd name="T100" fmla="*/ 2147483647 w 117"/>
              <a:gd name="T101" fmla="*/ 2147483647 h 144"/>
              <a:gd name="T102" fmla="*/ 2147483647 w 117"/>
              <a:gd name="T103" fmla="*/ 2147483647 h 144"/>
              <a:gd name="T104" fmla="*/ 2147483647 w 117"/>
              <a:gd name="T105" fmla="*/ 2147483647 h 144"/>
              <a:gd name="T106" fmla="*/ 2147483647 w 117"/>
              <a:gd name="T107" fmla="*/ 0 h 144"/>
              <a:gd name="T108" fmla="*/ 2147483647 w 117"/>
              <a:gd name="T109" fmla="*/ 2147483647 h 144"/>
              <a:gd name="T110" fmla="*/ 2147483647 w 117"/>
              <a:gd name="T111" fmla="*/ 2147483647 h 144"/>
              <a:gd name="T112" fmla="*/ 2147483647 w 117"/>
              <a:gd name="T113" fmla="*/ 2147483647 h 144"/>
              <a:gd name="T114" fmla="*/ 2147483647 w 117"/>
              <a:gd name="T115" fmla="*/ 2147483647 h 144"/>
              <a:gd name="T116" fmla="*/ 2147483647 w 117"/>
              <a:gd name="T117" fmla="*/ 2147483647 h 14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17"/>
              <a:gd name="T178" fmla="*/ 0 h 144"/>
              <a:gd name="T179" fmla="*/ 117 w 117"/>
              <a:gd name="T180" fmla="*/ 144 h 144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17" h="144">
                <a:moveTo>
                  <a:pt x="54" y="31"/>
                </a:moveTo>
                <a:cubicBezTo>
                  <a:pt x="55" y="34"/>
                  <a:pt x="65" y="38"/>
                  <a:pt x="67" y="38"/>
                </a:cubicBezTo>
                <a:cubicBezTo>
                  <a:pt x="70" y="38"/>
                  <a:pt x="72" y="34"/>
                  <a:pt x="75" y="34"/>
                </a:cubicBezTo>
                <a:cubicBezTo>
                  <a:pt x="79" y="34"/>
                  <a:pt x="79" y="37"/>
                  <a:pt x="81" y="39"/>
                </a:cubicBezTo>
                <a:cubicBezTo>
                  <a:pt x="83" y="41"/>
                  <a:pt x="85" y="41"/>
                  <a:pt x="87" y="42"/>
                </a:cubicBezTo>
                <a:cubicBezTo>
                  <a:pt x="89" y="44"/>
                  <a:pt x="92" y="55"/>
                  <a:pt x="92" y="58"/>
                </a:cubicBezTo>
                <a:cubicBezTo>
                  <a:pt x="92" y="61"/>
                  <a:pt x="91" y="61"/>
                  <a:pt x="91" y="63"/>
                </a:cubicBezTo>
                <a:cubicBezTo>
                  <a:pt x="91" y="65"/>
                  <a:pt x="96" y="65"/>
                  <a:pt x="97" y="66"/>
                </a:cubicBezTo>
                <a:lnTo>
                  <a:pt x="112" y="66"/>
                </a:lnTo>
                <a:cubicBezTo>
                  <a:pt x="113" y="67"/>
                  <a:pt x="115" y="68"/>
                  <a:pt x="115" y="69"/>
                </a:cubicBezTo>
                <a:cubicBezTo>
                  <a:pt x="116" y="71"/>
                  <a:pt x="117" y="76"/>
                  <a:pt x="117" y="79"/>
                </a:cubicBezTo>
                <a:cubicBezTo>
                  <a:pt x="117" y="81"/>
                  <a:pt x="116" y="82"/>
                  <a:pt x="116" y="84"/>
                </a:cubicBezTo>
                <a:cubicBezTo>
                  <a:pt x="115" y="85"/>
                  <a:pt x="115" y="88"/>
                  <a:pt x="111" y="90"/>
                </a:cubicBezTo>
                <a:cubicBezTo>
                  <a:pt x="108" y="91"/>
                  <a:pt x="110" y="102"/>
                  <a:pt x="105" y="102"/>
                </a:cubicBezTo>
                <a:cubicBezTo>
                  <a:pt x="102" y="102"/>
                  <a:pt x="98" y="97"/>
                  <a:pt x="96" y="96"/>
                </a:cubicBezTo>
                <a:cubicBezTo>
                  <a:pt x="96" y="97"/>
                  <a:pt x="96" y="104"/>
                  <a:pt x="96" y="106"/>
                </a:cubicBezTo>
                <a:cubicBezTo>
                  <a:pt x="96" y="108"/>
                  <a:pt x="97" y="110"/>
                  <a:pt x="96" y="113"/>
                </a:cubicBezTo>
                <a:cubicBezTo>
                  <a:pt x="94" y="117"/>
                  <a:pt x="91" y="115"/>
                  <a:pt x="80" y="127"/>
                </a:cubicBezTo>
                <a:cubicBezTo>
                  <a:pt x="78" y="130"/>
                  <a:pt x="73" y="128"/>
                  <a:pt x="72" y="132"/>
                </a:cubicBezTo>
                <a:cubicBezTo>
                  <a:pt x="74" y="132"/>
                  <a:pt x="74" y="133"/>
                  <a:pt x="75" y="134"/>
                </a:cubicBezTo>
                <a:cubicBezTo>
                  <a:pt x="73" y="136"/>
                  <a:pt x="65" y="139"/>
                  <a:pt x="62" y="139"/>
                </a:cubicBezTo>
                <a:lnTo>
                  <a:pt x="62" y="136"/>
                </a:lnTo>
                <a:cubicBezTo>
                  <a:pt x="63" y="133"/>
                  <a:pt x="64" y="131"/>
                  <a:pt x="64" y="128"/>
                </a:cubicBezTo>
                <a:cubicBezTo>
                  <a:pt x="64" y="124"/>
                  <a:pt x="59" y="125"/>
                  <a:pt x="57" y="122"/>
                </a:cubicBezTo>
                <a:lnTo>
                  <a:pt x="55" y="122"/>
                </a:lnTo>
                <a:cubicBezTo>
                  <a:pt x="54" y="124"/>
                  <a:pt x="55" y="125"/>
                  <a:pt x="54" y="126"/>
                </a:cubicBezTo>
                <a:cubicBezTo>
                  <a:pt x="54" y="128"/>
                  <a:pt x="51" y="129"/>
                  <a:pt x="51" y="130"/>
                </a:cubicBezTo>
                <a:cubicBezTo>
                  <a:pt x="48" y="134"/>
                  <a:pt x="52" y="144"/>
                  <a:pt x="46" y="144"/>
                </a:cubicBezTo>
                <a:cubicBezTo>
                  <a:pt x="41" y="144"/>
                  <a:pt x="38" y="142"/>
                  <a:pt x="34" y="142"/>
                </a:cubicBezTo>
                <a:cubicBezTo>
                  <a:pt x="26" y="142"/>
                  <a:pt x="26" y="135"/>
                  <a:pt x="20" y="135"/>
                </a:cubicBezTo>
                <a:cubicBezTo>
                  <a:pt x="19" y="135"/>
                  <a:pt x="19" y="135"/>
                  <a:pt x="18" y="135"/>
                </a:cubicBezTo>
                <a:cubicBezTo>
                  <a:pt x="18" y="135"/>
                  <a:pt x="16" y="135"/>
                  <a:pt x="16" y="133"/>
                </a:cubicBezTo>
                <a:cubicBezTo>
                  <a:pt x="16" y="132"/>
                  <a:pt x="16" y="131"/>
                  <a:pt x="16" y="129"/>
                </a:cubicBezTo>
                <a:cubicBezTo>
                  <a:pt x="16" y="128"/>
                  <a:pt x="16" y="125"/>
                  <a:pt x="13" y="125"/>
                </a:cubicBezTo>
                <a:cubicBezTo>
                  <a:pt x="11" y="125"/>
                  <a:pt x="10" y="125"/>
                  <a:pt x="9" y="125"/>
                </a:cubicBezTo>
                <a:cubicBezTo>
                  <a:pt x="3" y="125"/>
                  <a:pt x="6" y="122"/>
                  <a:pt x="3" y="118"/>
                </a:cubicBezTo>
                <a:cubicBezTo>
                  <a:pt x="2" y="116"/>
                  <a:pt x="0" y="115"/>
                  <a:pt x="0" y="113"/>
                </a:cubicBezTo>
                <a:cubicBezTo>
                  <a:pt x="0" y="109"/>
                  <a:pt x="5" y="105"/>
                  <a:pt x="7" y="102"/>
                </a:cubicBezTo>
                <a:cubicBezTo>
                  <a:pt x="8" y="101"/>
                  <a:pt x="7" y="97"/>
                  <a:pt x="7" y="95"/>
                </a:cubicBezTo>
                <a:cubicBezTo>
                  <a:pt x="8" y="92"/>
                  <a:pt x="12" y="87"/>
                  <a:pt x="15" y="85"/>
                </a:cubicBezTo>
                <a:cubicBezTo>
                  <a:pt x="18" y="84"/>
                  <a:pt x="20" y="84"/>
                  <a:pt x="23" y="81"/>
                </a:cubicBezTo>
                <a:cubicBezTo>
                  <a:pt x="25" y="79"/>
                  <a:pt x="25" y="76"/>
                  <a:pt x="27" y="74"/>
                </a:cubicBezTo>
                <a:cubicBezTo>
                  <a:pt x="29" y="71"/>
                  <a:pt x="34" y="69"/>
                  <a:pt x="34" y="65"/>
                </a:cubicBezTo>
                <a:cubicBezTo>
                  <a:pt x="34" y="61"/>
                  <a:pt x="32" y="59"/>
                  <a:pt x="31" y="57"/>
                </a:cubicBezTo>
                <a:cubicBezTo>
                  <a:pt x="33" y="53"/>
                  <a:pt x="33" y="47"/>
                  <a:pt x="33" y="42"/>
                </a:cubicBezTo>
                <a:cubicBezTo>
                  <a:pt x="33" y="37"/>
                  <a:pt x="37" y="33"/>
                  <a:pt x="37" y="26"/>
                </a:cubicBezTo>
                <a:cubicBezTo>
                  <a:pt x="37" y="19"/>
                  <a:pt x="34" y="14"/>
                  <a:pt x="34" y="9"/>
                </a:cubicBezTo>
                <a:cubicBezTo>
                  <a:pt x="34" y="4"/>
                  <a:pt x="40" y="0"/>
                  <a:pt x="40" y="0"/>
                </a:cubicBezTo>
                <a:cubicBezTo>
                  <a:pt x="40" y="7"/>
                  <a:pt x="46" y="10"/>
                  <a:pt x="46" y="15"/>
                </a:cubicBezTo>
                <a:cubicBezTo>
                  <a:pt x="46" y="20"/>
                  <a:pt x="43" y="22"/>
                  <a:pt x="43" y="27"/>
                </a:cubicBezTo>
                <a:cubicBezTo>
                  <a:pt x="43" y="31"/>
                  <a:pt x="49" y="31"/>
                  <a:pt x="54" y="31"/>
                </a:cubicBez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413" name="Freeform 29"/>
          <p:cNvSpPr>
            <a:spLocks/>
          </p:cNvSpPr>
          <p:nvPr/>
        </p:nvSpPr>
        <p:spPr bwMode="auto">
          <a:xfrm>
            <a:off x="5867400" y="2060575"/>
            <a:ext cx="441325" cy="620713"/>
          </a:xfrm>
          <a:custGeom>
            <a:avLst/>
            <a:gdLst>
              <a:gd name="T0" fmla="*/ 0 w 71"/>
              <a:gd name="T1" fmla="*/ 2147483647 h 111"/>
              <a:gd name="T2" fmla="*/ 2147483647 w 71"/>
              <a:gd name="T3" fmla="*/ 2147483647 h 111"/>
              <a:gd name="T4" fmla="*/ 2147483647 w 71"/>
              <a:gd name="T5" fmla="*/ 2147483647 h 111"/>
              <a:gd name="T6" fmla="*/ 2147483647 w 71"/>
              <a:gd name="T7" fmla="*/ 2147483647 h 111"/>
              <a:gd name="T8" fmla="*/ 2147483647 w 71"/>
              <a:gd name="T9" fmla="*/ 2147483647 h 111"/>
              <a:gd name="T10" fmla="*/ 2147483647 w 71"/>
              <a:gd name="T11" fmla="*/ 2147483647 h 111"/>
              <a:gd name="T12" fmla="*/ 2147483647 w 71"/>
              <a:gd name="T13" fmla="*/ 2147483647 h 111"/>
              <a:gd name="T14" fmla="*/ 2147483647 w 71"/>
              <a:gd name="T15" fmla="*/ 2147483647 h 111"/>
              <a:gd name="T16" fmla="*/ 2147483647 w 71"/>
              <a:gd name="T17" fmla="*/ 2147483647 h 111"/>
              <a:gd name="T18" fmla="*/ 2147483647 w 71"/>
              <a:gd name="T19" fmla="*/ 2147483647 h 111"/>
              <a:gd name="T20" fmla="*/ 2147483647 w 71"/>
              <a:gd name="T21" fmla="*/ 2147483647 h 111"/>
              <a:gd name="T22" fmla="*/ 2147483647 w 71"/>
              <a:gd name="T23" fmla="*/ 2147483647 h 111"/>
              <a:gd name="T24" fmla="*/ 2147483647 w 71"/>
              <a:gd name="T25" fmla="*/ 2147483647 h 111"/>
              <a:gd name="T26" fmla="*/ 2147483647 w 71"/>
              <a:gd name="T27" fmla="*/ 2147483647 h 111"/>
              <a:gd name="T28" fmla="*/ 2147483647 w 71"/>
              <a:gd name="T29" fmla="*/ 2147483647 h 111"/>
              <a:gd name="T30" fmla="*/ 2147483647 w 71"/>
              <a:gd name="T31" fmla="*/ 2147483647 h 111"/>
              <a:gd name="T32" fmla="*/ 2147483647 w 71"/>
              <a:gd name="T33" fmla="*/ 2147483647 h 111"/>
              <a:gd name="T34" fmla="*/ 2147483647 w 71"/>
              <a:gd name="T35" fmla="*/ 2147483647 h 111"/>
              <a:gd name="T36" fmla="*/ 2147483647 w 71"/>
              <a:gd name="T37" fmla="*/ 2147483647 h 111"/>
              <a:gd name="T38" fmla="*/ 2147483647 w 71"/>
              <a:gd name="T39" fmla="*/ 2147483647 h 111"/>
              <a:gd name="T40" fmla="*/ 2147483647 w 71"/>
              <a:gd name="T41" fmla="*/ 2147483647 h 111"/>
              <a:gd name="T42" fmla="*/ 2147483647 w 71"/>
              <a:gd name="T43" fmla="*/ 2147483647 h 111"/>
              <a:gd name="T44" fmla="*/ 2147483647 w 71"/>
              <a:gd name="T45" fmla="*/ 0 h 111"/>
              <a:gd name="T46" fmla="*/ 2147483647 w 71"/>
              <a:gd name="T47" fmla="*/ 2147483647 h 111"/>
              <a:gd name="T48" fmla="*/ 2147483647 w 71"/>
              <a:gd name="T49" fmla="*/ 2147483647 h 111"/>
              <a:gd name="T50" fmla="*/ 2147483647 w 71"/>
              <a:gd name="T51" fmla="*/ 2147483647 h 111"/>
              <a:gd name="T52" fmla="*/ 2147483647 w 71"/>
              <a:gd name="T53" fmla="*/ 2147483647 h 111"/>
              <a:gd name="T54" fmla="*/ 2147483647 w 71"/>
              <a:gd name="T55" fmla="*/ 2147483647 h 111"/>
              <a:gd name="T56" fmla="*/ 2147483647 w 71"/>
              <a:gd name="T57" fmla="*/ 2147483647 h 111"/>
              <a:gd name="T58" fmla="*/ 2147483647 w 71"/>
              <a:gd name="T59" fmla="*/ 2147483647 h 111"/>
              <a:gd name="T60" fmla="*/ 2147483647 w 71"/>
              <a:gd name="T61" fmla="*/ 2147483647 h 111"/>
              <a:gd name="T62" fmla="*/ 0 w 71"/>
              <a:gd name="T63" fmla="*/ 2147483647 h 111"/>
              <a:gd name="T64" fmla="*/ 0 w 71"/>
              <a:gd name="T65" fmla="*/ 2147483647 h 111"/>
              <a:gd name="T66" fmla="*/ 0 w 71"/>
              <a:gd name="T67" fmla="*/ 2147483647 h 11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1"/>
              <a:gd name="T103" fmla="*/ 0 h 111"/>
              <a:gd name="T104" fmla="*/ 71 w 71"/>
              <a:gd name="T105" fmla="*/ 111 h 111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1" h="111">
                <a:moveTo>
                  <a:pt x="0" y="34"/>
                </a:moveTo>
                <a:cubicBezTo>
                  <a:pt x="6" y="39"/>
                  <a:pt x="10" y="44"/>
                  <a:pt x="15" y="48"/>
                </a:cubicBezTo>
                <a:cubicBezTo>
                  <a:pt x="20" y="52"/>
                  <a:pt x="30" y="54"/>
                  <a:pt x="30" y="62"/>
                </a:cubicBezTo>
                <a:cubicBezTo>
                  <a:pt x="30" y="67"/>
                  <a:pt x="23" y="67"/>
                  <a:pt x="23" y="74"/>
                </a:cubicBezTo>
                <a:cubicBezTo>
                  <a:pt x="23" y="80"/>
                  <a:pt x="29" y="94"/>
                  <a:pt x="33" y="94"/>
                </a:cubicBezTo>
                <a:cubicBezTo>
                  <a:pt x="34" y="94"/>
                  <a:pt x="35" y="92"/>
                  <a:pt x="37" y="92"/>
                </a:cubicBezTo>
                <a:cubicBezTo>
                  <a:pt x="38" y="92"/>
                  <a:pt x="40" y="94"/>
                  <a:pt x="40" y="95"/>
                </a:cubicBezTo>
                <a:cubicBezTo>
                  <a:pt x="40" y="97"/>
                  <a:pt x="39" y="97"/>
                  <a:pt x="39" y="99"/>
                </a:cubicBezTo>
                <a:cubicBezTo>
                  <a:pt x="39" y="102"/>
                  <a:pt x="42" y="101"/>
                  <a:pt x="44" y="103"/>
                </a:cubicBezTo>
                <a:cubicBezTo>
                  <a:pt x="45" y="104"/>
                  <a:pt x="47" y="107"/>
                  <a:pt x="48" y="108"/>
                </a:cubicBezTo>
                <a:cubicBezTo>
                  <a:pt x="50" y="111"/>
                  <a:pt x="52" y="110"/>
                  <a:pt x="56" y="110"/>
                </a:cubicBezTo>
                <a:cubicBezTo>
                  <a:pt x="56" y="103"/>
                  <a:pt x="67" y="102"/>
                  <a:pt x="67" y="94"/>
                </a:cubicBezTo>
                <a:cubicBezTo>
                  <a:pt x="67" y="93"/>
                  <a:pt x="67" y="92"/>
                  <a:pt x="67" y="90"/>
                </a:cubicBezTo>
                <a:cubicBezTo>
                  <a:pt x="67" y="88"/>
                  <a:pt x="68" y="83"/>
                  <a:pt x="68" y="81"/>
                </a:cubicBezTo>
                <a:cubicBezTo>
                  <a:pt x="69" y="78"/>
                  <a:pt x="68" y="80"/>
                  <a:pt x="69" y="75"/>
                </a:cubicBezTo>
                <a:cubicBezTo>
                  <a:pt x="69" y="73"/>
                  <a:pt x="71" y="72"/>
                  <a:pt x="71" y="68"/>
                </a:cubicBezTo>
                <a:cubicBezTo>
                  <a:pt x="71" y="57"/>
                  <a:pt x="58" y="57"/>
                  <a:pt x="51" y="52"/>
                </a:cubicBezTo>
                <a:cubicBezTo>
                  <a:pt x="48" y="49"/>
                  <a:pt x="50" y="43"/>
                  <a:pt x="46" y="42"/>
                </a:cubicBezTo>
                <a:cubicBezTo>
                  <a:pt x="40" y="40"/>
                  <a:pt x="45" y="29"/>
                  <a:pt x="32" y="25"/>
                </a:cubicBezTo>
                <a:cubicBezTo>
                  <a:pt x="28" y="23"/>
                  <a:pt x="29" y="17"/>
                  <a:pt x="24" y="14"/>
                </a:cubicBezTo>
                <a:cubicBezTo>
                  <a:pt x="22" y="13"/>
                  <a:pt x="20" y="14"/>
                  <a:pt x="20" y="10"/>
                </a:cubicBezTo>
                <a:cubicBezTo>
                  <a:pt x="20" y="5"/>
                  <a:pt x="23" y="6"/>
                  <a:pt x="24" y="1"/>
                </a:cubicBezTo>
                <a:cubicBezTo>
                  <a:pt x="23" y="1"/>
                  <a:pt x="17" y="0"/>
                  <a:pt x="16" y="0"/>
                </a:cubicBezTo>
                <a:cubicBezTo>
                  <a:pt x="15" y="0"/>
                  <a:pt x="14" y="2"/>
                  <a:pt x="12" y="3"/>
                </a:cubicBezTo>
                <a:cubicBezTo>
                  <a:pt x="12" y="3"/>
                  <a:pt x="12" y="4"/>
                  <a:pt x="12" y="4"/>
                </a:cubicBezTo>
                <a:cubicBezTo>
                  <a:pt x="12" y="6"/>
                  <a:pt x="10" y="6"/>
                  <a:pt x="10" y="8"/>
                </a:cubicBezTo>
                <a:cubicBezTo>
                  <a:pt x="10" y="10"/>
                  <a:pt x="9" y="12"/>
                  <a:pt x="7" y="14"/>
                </a:cubicBezTo>
                <a:cubicBezTo>
                  <a:pt x="5" y="16"/>
                  <a:pt x="5" y="18"/>
                  <a:pt x="7" y="18"/>
                </a:cubicBezTo>
                <a:cubicBezTo>
                  <a:pt x="8" y="18"/>
                  <a:pt x="9" y="19"/>
                  <a:pt x="11" y="20"/>
                </a:cubicBezTo>
                <a:cubicBezTo>
                  <a:pt x="12" y="21"/>
                  <a:pt x="13" y="24"/>
                  <a:pt x="12" y="27"/>
                </a:cubicBezTo>
                <a:cubicBezTo>
                  <a:pt x="11" y="31"/>
                  <a:pt x="8" y="33"/>
                  <a:pt x="7" y="34"/>
                </a:cubicBezTo>
                <a:cubicBezTo>
                  <a:pt x="5" y="35"/>
                  <a:pt x="1" y="35"/>
                  <a:pt x="0" y="34"/>
                </a:cubicBezTo>
                <a:close/>
              </a:path>
            </a:pathLst>
          </a:custGeom>
          <a:solidFill>
            <a:schemeClr val="folHlink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414" name="Freeform 30"/>
          <p:cNvSpPr>
            <a:spLocks/>
          </p:cNvSpPr>
          <p:nvPr/>
        </p:nvSpPr>
        <p:spPr bwMode="auto">
          <a:xfrm>
            <a:off x="6419850" y="1773238"/>
            <a:ext cx="384175" cy="1036637"/>
          </a:xfrm>
          <a:custGeom>
            <a:avLst/>
            <a:gdLst>
              <a:gd name="T0" fmla="*/ 2147483647 w 62"/>
              <a:gd name="T1" fmla="*/ 2147483647 h 185"/>
              <a:gd name="T2" fmla="*/ 2147483647 w 62"/>
              <a:gd name="T3" fmla="*/ 2147483647 h 185"/>
              <a:gd name="T4" fmla="*/ 2147483647 w 62"/>
              <a:gd name="T5" fmla="*/ 2147483647 h 185"/>
              <a:gd name="T6" fmla="*/ 2147483647 w 62"/>
              <a:gd name="T7" fmla="*/ 2147483647 h 185"/>
              <a:gd name="T8" fmla="*/ 2147483647 w 62"/>
              <a:gd name="T9" fmla="*/ 2147483647 h 185"/>
              <a:gd name="T10" fmla="*/ 2147483647 w 62"/>
              <a:gd name="T11" fmla="*/ 2147483647 h 185"/>
              <a:gd name="T12" fmla="*/ 2147483647 w 62"/>
              <a:gd name="T13" fmla="*/ 2147483647 h 185"/>
              <a:gd name="T14" fmla="*/ 2147483647 w 62"/>
              <a:gd name="T15" fmla="*/ 2147483647 h 185"/>
              <a:gd name="T16" fmla="*/ 2147483647 w 62"/>
              <a:gd name="T17" fmla="*/ 2147483647 h 185"/>
              <a:gd name="T18" fmla="*/ 2147483647 w 62"/>
              <a:gd name="T19" fmla="*/ 2147483647 h 185"/>
              <a:gd name="T20" fmla="*/ 2147483647 w 62"/>
              <a:gd name="T21" fmla="*/ 2147483647 h 185"/>
              <a:gd name="T22" fmla="*/ 2147483647 w 62"/>
              <a:gd name="T23" fmla="*/ 2147483647 h 185"/>
              <a:gd name="T24" fmla="*/ 2147483647 w 62"/>
              <a:gd name="T25" fmla="*/ 2147483647 h 185"/>
              <a:gd name="T26" fmla="*/ 2147483647 w 62"/>
              <a:gd name="T27" fmla="*/ 2147483647 h 185"/>
              <a:gd name="T28" fmla="*/ 2147483647 w 62"/>
              <a:gd name="T29" fmla="*/ 2147483647 h 185"/>
              <a:gd name="T30" fmla="*/ 2147483647 w 62"/>
              <a:gd name="T31" fmla="*/ 2147483647 h 185"/>
              <a:gd name="T32" fmla="*/ 2147483647 w 62"/>
              <a:gd name="T33" fmla="*/ 2147483647 h 185"/>
              <a:gd name="T34" fmla="*/ 2147483647 w 62"/>
              <a:gd name="T35" fmla="*/ 2147483647 h 185"/>
              <a:gd name="T36" fmla="*/ 2147483647 w 62"/>
              <a:gd name="T37" fmla="*/ 2147483647 h 185"/>
              <a:gd name="T38" fmla="*/ 2147483647 w 62"/>
              <a:gd name="T39" fmla="*/ 2147483647 h 185"/>
              <a:gd name="T40" fmla="*/ 2147483647 w 62"/>
              <a:gd name="T41" fmla="*/ 2147483647 h 185"/>
              <a:gd name="T42" fmla="*/ 2147483647 w 62"/>
              <a:gd name="T43" fmla="*/ 2147483647 h 185"/>
              <a:gd name="T44" fmla="*/ 2147483647 w 62"/>
              <a:gd name="T45" fmla="*/ 2147483647 h 185"/>
              <a:gd name="T46" fmla="*/ 2147483647 w 62"/>
              <a:gd name="T47" fmla="*/ 2147483647 h 185"/>
              <a:gd name="T48" fmla="*/ 2147483647 w 62"/>
              <a:gd name="T49" fmla="*/ 2147483647 h 185"/>
              <a:gd name="T50" fmla="*/ 2147483647 w 62"/>
              <a:gd name="T51" fmla="*/ 2147483647 h 185"/>
              <a:gd name="T52" fmla="*/ 2147483647 w 62"/>
              <a:gd name="T53" fmla="*/ 2147483647 h 185"/>
              <a:gd name="T54" fmla="*/ 2147483647 w 62"/>
              <a:gd name="T55" fmla="*/ 2147483647 h 185"/>
              <a:gd name="T56" fmla="*/ 2147483647 w 62"/>
              <a:gd name="T57" fmla="*/ 2147483647 h 185"/>
              <a:gd name="T58" fmla="*/ 2147483647 w 62"/>
              <a:gd name="T59" fmla="*/ 2147483647 h 185"/>
              <a:gd name="T60" fmla="*/ 2147483647 w 62"/>
              <a:gd name="T61" fmla="*/ 2147483647 h 185"/>
              <a:gd name="T62" fmla="*/ 2147483647 w 62"/>
              <a:gd name="T63" fmla="*/ 2147483647 h 185"/>
              <a:gd name="T64" fmla="*/ 2147483647 w 62"/>
              <a:gd name="T65" fmla="*/ 2147483647 h 185"/>
              <a:gd name="T66" fmla="*/ 2147483647 w 62"/>
              <a:gd name="T67" fmla="*/ 2147483647 h 185"/>
              <a:gd name="T68" fmla="*/ 2147483647 w 62"/>
              <a:gd name="T69" fmla="*/ 2147483647 h 185"/>
              <a:gd name="T70" fmla="*/ 2147483647 w 62"/>
              <a:gd name="T71" fmla="*/ 2147483647 h 185"/>
              <a:gd name="T72" fmla="*/ 2147483647 w 62"/>
              <a:gd name="T73" fmla="*/ 2147483647 h 185"/>
              <a:gd name="T74" fmla="*/ 2147483647 w 62"/>
              <a:gd name="T75" fmla="*/ 2147483647 h 185"/>
              <a:gd name="T76" fmla="*/ 2147483647 w 62"/>
              <a:gd name="T77" fmla="*/ 2147483647 h 185"/>
              <a:gd name="T78" fmla="*/ 2147483647 w 62"/>
              <a:gd name="T79" fmla="*/ 2147483647 h 185"/>
              <a:gd name="T80" fmla="*/ 0 w 62"/>
              <a:gd name="T81" fmla="*/ 2147483647 h 185"/>
              <a:gd name="T82" fmla="*/ 2147483647 w 62"/>
              <a:gd name="T83" fmla="*/ 2147483647 h 185"/>
              <a:gd name="T84" fmla="*/ 2147483647 w 62"/>
              <a:gd name="T85" fmla="*/ 2147483647 h 185"/>
              <a:gd name="T86" fmla="*/ 2147483647 w 62"/>
              <a:gd name="T87" fmla="*/ 2147483647 h 185"/>
              <a:gd name="T88" fmla="*/ 2147483647 w 62"/>
              <a:gd name="T89" fmla="*/ 2147483647 h 185"/>
              <a:gd name="T90" fmla="*/ 2147483647 w 62"/>
              <a:gd name="T91" fmla="*/ 2147483647 h 185"/>
              <a:gd name="T92" fmla="*/ 2147483647 w 62"/>
              <a:gd name="T93" fmla="*/ 2147483647 h 185"/>
              <a:gd name="T94" fmla="*/ 2147483647 w 62"/>
              <a:gd name="T95" fmla="*/ 2147483647 h 185"/>
              <a:gd name="T96" fmla="*/ 2147483647 w 62"/>
              <a:gd name="T97" fmla="*/ 2147483647 h 18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62"/>
              <a:gd name="T148" fmla="*/ 0 h 185"/>
              <a:gd name="T149" fmla="*/ 62 w 62"/>
              <a:gd name="T150" fmla="*/ 185 h 185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62" h="185">
                <a:moveTo>
                  <a:pt x="26" y="1"/>
                </a:moveTo>
                <a:cubicBezTo>
                  <a:pt x="27" y="1"/>
                  <a:pt x="29" y="1"/>
                  <a:pt x="31" y="1"/>
                </a:cubicBezTo>
                <a:cubicBezTo>
                  <a:pt x="34" y="1"/>
                  <a:pt x="37" y="2"/>
                  <a:pt x="39" y="1"/>
                </a:cubicBezTo>
                <a:cubicBezTo>
                  <a:pt x="48" y="0"/>
                  <a:pt x="45" y="7"/>
                  <a:pt x="49" y="8"/>
                </a:cubicBezTo>
                <a:cubicBezTo>
                  <a:pt x="52" y="9"/>
                  <a:pt x="53" y="10"/>
                  <a:pt x="53" y="15"/>
                </a:cubicBezTo>
                <a:cubicBezTo>
                  <a:pt x="53" y="19"/>
                  <a:pt x="48" y="19"/>
                  <a:pt x="48" y="23"/>
                </a:cubicBezTo>
                <a:cubicBezTo>
                  <a:pt x="48" y="25"/>
                  <a:pt x="50" y="26"/>
                  <a:pt x="51" y="26"/>
                </a:cubicBezTo>
                <a:cubicBezTo>
                  <a:pt x="54" y="26"/>
                  <a:pt x="53" y="25"/>
                  <a:pt x="54" y="25"/>
                </a:cubicBezTo>
                <a:cubicBezTo>
                  <a:pt x="57" y="25"/>
                  <a:pt x="59" y="25"/>
                  <a:pt x="62" y="27"/>
                </a:cubicBezTo>
                <a:lnTo>
                  <a:pt x="62" y="47"/>
                </a:lnTo>
                <a:cubicBezTo>
                  <a:pt x="60" y="47"/>
                  <a:pt x="58" y="50"/>
                  <a:pt x="58" y="52"/>
                </a:cubicBezTo>
                <a:cubicBezTo>
                  <a:pt x="58" y="54"/>
                  <a:pt x="59" y="55"/>
                  <a:pt x="59" y="57"/>
                </a:cubicBezTo>
                <a:cubicBezTo>
                  <a:pt x="59" y="60"/>
                  <a:pt x="56" y="60"/>
                  <a:pt x="56" y="61"/>
                </a:cubicBezTo>
                <a:cubicBezTo>
                  <a:pt x="53" y="67"/>
                  <a:pt x="55" y="72"/>
                  <a:pt x="52" y="77"/>
                </a:cubicBezTo>
                <a:cubicBezTo>
                  <a:pt x="50" y="83"/>
                  <a:pt x="42" y="88"/>
                  <a:pt x="42" y="95"/>
                </a:cubicBezTo>
                <a:cubicBezTo>
                  <a:pt x="42" y="95"/>
                  <a:pt x="42" y="96"/>
                  <a:pt x="43" y="97"/>
                </a:cubicBezTo>
                <a:cubicBezTo>
                  <a:pt x="41" y="101"/>
                  <a:pt x="38" y="104"/>
                  <a:pt x="37" y="109"/>
                </a:cubicBezTo>
                <a:cubicBezTo>
                  <a:pt x="35" y="115"/>
                  <a:pt x="37" y="115"/>
                  <a:pt x="37" y="120"/>
                </a:cubicBezTo>
                <a:cubicBezTo>
                  <a:pt x="37" y="124"/>
                  <a:pt x="34" y="128"/>
                  <a:pt x="32" y="131"/>
                </a:cubicBezTo>
                <a:cubicBezTo>
                  <a:pt x="31" y="134"/>
                  <a:pt x="29" y="144"/>
                  <a:pt x="29" y="147"/>
                </a:cubicBezTo>
                <a:lnTo>
                  <a:pt x="36" y="145"/>
                </a:lnTo>
                <a:cubicBezTo>
                  <a:pt x="37" y="144"/>
                  <a:pt x="39" y="141"/>
                  <a:pt x="41" y="143"/>
                </a:cubicBezTo>
                <a:cubicBezTo>
                  <a:pt x="42" y="147"/>
                  <a:pt x="39" y="149"/>
                  <a:pt x="39" y="154"/>
                </a:cubicBezTo>
                <a:cubicBezTo>
                  <a:pt x="39" y="163"/>
                  <a:pt x="46" y="165"/>
                  <a:pt x="46" y="175"/>
                </a:cubicBezTo>
                <a:cubicBezTo>
                  <a:pt x="46" y="182"/>
                  <a:pt x="36" y="185"/>
                  <a:pt x="31" y="185"/>
                </a:cubicBezTo>
                <a:cubicBezTo>
                  <a:pt x="26" y="185"/>
                  <a:pt x="20" y="185"/>
                  <a:pt x="20" y="181"/>
                </a:cubicBezTo>
                <a:cubicBezTo>
                  <a:pt x="20" y="176"/>
                  <a:pt x="23" y="174"/>
                  <a:pt x="23" y="169"/>
                </a:cubicBezTo>
                <a:cubicBezTo>
                  <a:pt x="23" y="164"/>
                  <a:pt x="17" y="161"/>
                  <a:pt x="17" y="154"/>
                </a:cubicBezTo>
                <a:cubicBezTo>
                  <a:pt x="17" y="151"/>
                  <a:pt x="18" y="149"/>
                  <a:pt x="18" y="145"/>
                </a:cubicBezTo>
                <a:cubicBezTo>
                  <a:pt x="18" y="141"/>
                  <a:pt x="18" y="134"/>
                  <a:pt x="16" y="132"/>
                </a:cubicBezTo>
                <a:cubicBezTo>
                  <a:pt x="15" y="131"/>
                  <a:pt x="13" y="130"/>
                  <a:pt x="13" y="127"/>
                </a:cubicBezTo>
                <a:cubicBezTo>
                  <a:pt x="13" y="124"/>
                  <a:pt x="15" y="122"/>
                  <a:pt x="15" y="118"/>
                </a:cubicBezTo>
                <a:cubicBezTo>
                  <a:pt x="15" y="118"/>
                  <a:pt x="15" y="117"/>
                  <a:pt x="15" y="116"/>
                </a:cubicBezTo>
                <a:cubicBezTo>
                  <a:pt x="12" y="116"/>
                  <a:pt x="12" y="115"/>
                  <a:pt x="12" y="113"/>
                </a:cubicBezTo>
                <a:cubicBezTo>
                  <a:pt x="12" y="113"/>
                  <a:pt x="11" y="109"/>
                  <a:pt x="11" y="107"/>
                </a:cubicBezTo>
                <a:cubicBezTo>
                  <a:pt x="10" y="105"/>
                  <a:pt x="11" y="105"/>
                  <a:pt x="11" y="103"/>
                </a:cubicBezTo>
                <a:cubicBezTo>
                  <a:pt x="11" y="90"/>
                  <a:pt x="0" y="90"/>
                  <a:pt x="0" y="76"/>
                </a:cubicBezTo>
                <a:cubicBezTo>
                  <a:pt x="0" y="70"/>
                  <a:pt x="10" y="66"/>
                  <a:pt x="10" y="60"/>
                </a:cubicBezTo>
                <a:cubicBezTo>
                  <a:pt x="10" y="58"/>
                  <a:pt x="8" y="56"/>
                  <a:pt x="8" y="54"/>
                </a:cubicBezTo>
                <a:cubicBezTo>
                  <a:pt x="7" y="50"/>
                  <a:pt x="8" y="48"/>
                  <a:pt x="7" y="45"/>
                </a:cubicBezTo>
                <a:cubicBezTo>
                  <a:pt x="6" y="42"/>
                  <a:pt x="1" y="38"/>
                  <a:pt x="1" y="33"/>
                </a:cubicBezTo>
                <a:cubicBezTo>
                  <a:pt x="1" y="22"/>
                  <a:pt x="18" y="23"/>
                  <a:pt x="23" y="16"/>
                </a:cubicBezTo>
                <a:cubicBezTo>
                  <a:pt x="25" y="11"/>
                  <a:pt x="25" y="6"/>
                  <a:pt x="26" y="1"/>
                </a:cubicBez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415" name="Freeform 31"/>
          <p:cNvSpPr>
            <a:spLocks/>
          </p:cNvSpPr>
          <p:nvPr/>
        </p:nvSpPr>
        <p:spPr bwMode="auto">
          <a:xfrm>
            <a:off x="6037263" y="1733550"/>
            <a:ext cx="200025" cy="280988"/>
          </a:xfrm>
          <a:custGeom>
            <a:avLst/>
            <a:gdLst>
              <a:gd name="T0" fmla="*/ 0 w 32"/>
              <a:gd name="T1" fmla="*/ 2147483647 h 50"/>
              <a:gd name="T2" fmla="*/ 2147483647 w 32"/>
              <a:gd name="T3" fmla="*/ 2147483647 h 50"/>
              <a:gd name="T4" fmla="*/ 2147483647 w 32"/>
              <a:gd name="T5" fmla="*/ 2147483647 h 50"/>
              <a:gd name="T6" fmla="*/ 2147483647 w 32"/>
              <a:gd name="T7" fmla="*/ 2147483647 h 50"/>
              <a:gd name="T8" fmla="*/ 2147483647 w 32"/>
              <a:gd name="T9" fmla="*/ 2147483647 h 50"/>
              <a:gd name="T10" fmla="*/ 2147483647 w 32"/>
              <a:gd name="T11" fmla="*/ 2147483647 h 50"/>
              <a:gd name="T12" fmla="*/ 2147483647 w 32"/>
              <a:gd name="T13" fmla="*/ 0 h 50"/>
              <a:gd name="T14" fmla="*/ 2147483647 w 32"/>
              <a:gd name="T15" fmla="*/ 2147483647 h 50"/>
              <a:gd name="T16" fmla="*/ 2147483647 w 32"/>
              <a:gd name="T17" fmla="*/ 2147483647 h 50"/>
              <a:gd name="T18" fmla="*/ 2147483647 w 32"/>
              <a:gd name="T19" fmla="*/ 2147483647 h 50"/>
              <a:gd name="T20" fmla="*/ 2147483647 w 32"/>
              <a:gd name="T21" fmla="*/ 2147483647 h 50"/>
              <a:gd name="T22" fmla="*/ 2147483647 w 32"/>
              <a:gd name="T23" fmla="*/ 2147483647 h 50"/>
              <a:gd name="T24" fmla="*/ 2147483647 w 32"/>
              <a:gd name="T25" fmla="*/ 2147483647 h 50"/>
              <a:gd name="T26" fmla="*/ 2147483647 w 32"/>
              <a:gd name="T27" fmla="*/ 2147483647 h 50"/>
              <a:gd name="T28" fmla="*/ 0 w 32"/>
              <a:gd name="T29" fmla="*/ 2147483647 h 5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2"/>
              <a:gd name="T46" fmla="*/ 0 h 50"/>
              <a:gd name="T47" fmla="*/ 32 w 32"/>
              <a:gd name="T48" fmla="*/ 50 h 5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2" h="50">
                <a:moveTo>
                  <a:pt x="0" y="22"/>
                </a:moveTo>
                <a:cubicBezTo>
                  <a:pt x="6" y="25"/>
                  <a:pt x="5" y="29"/>
                  <a:pt x="6" y="40"/>
                </a:cubicBezTo>
                <a:cubicBezTo>
                  <a:pt x="6" y="42"/>
                  <a:pt x="19" y="44"/>
                  <a:pt x="21" y="50"/>
                </a:cubicBezTo>
                <a:cubicBezTo>
                  <a:pt x="22" y="48"/>
                  <a:pt x="22" y="46"/>
                  <a:pt x="23" y="45"/>
                </a:cubicBezTo>
                <a:cubicBezTo>
                  <a:pt x="26" y="43"/>
                  <a:pt x="26" y="37"/>
                  <a:pt x="27" y="34"/>
                </a:cubicBezTo>
                <a:cubicBezTo>
                  <a:pt x="29" y="30"/>
                  <a:pt x="32" y="34"/>
                  <a:pt x="32" y="21"/>
                </a:cubicBezTo>
                <a:cubicBezTo>
                  <a:pt x="32" y="9"/>
                  <a:pt x="30" y="7"/>
                  <a:pt x="23" y="0"/>
                </a:cubicBezTo>
                <a:cubicBezTo>
                  <a:pt x="22" y="0"/>
                  <a:pt x="21" y="1"/>
                  <a:pt x="19" y="3"/>
                </a:cubicBezTo>
                <a:cubicBezTo>
                  <a:pt x="17" y="4"/>
                  <a:pt x="16" y="4"/>
                  <a:pt x="16" y="5"/>
                </a:cubicBezTo>
                <a:cubicBezTo>
                  <a:pt x="15" y="6"/>
                  <a:pt x="14" y="9"/>
                  <a:pt x="13" y="11"/>
                </a:cubicBezTo>
                <a:cubicBezTo>
                  <a:pt x="11" y="12"/>
                  <a:pt x="7" y="14"/>
                  <a:pt x="4" y="15"/>
                </a:cubicBezTo>
                <a:cubicBezTo>
                  <a:pt x="2" y="16"/>
                  <a:pt x="3" y="17"/>
                  <a:pt x="3" y="19"/>
                </a:cubicBezTo>
                <a:cubicBezTo>
                  <a:pt x="3" y="20"/>
                  <a:pt x="2" y="22"/>
                  <a:pt x="1" y="22"/>
                </a:cubicBezTo>
                <a:lnTo>
                  <a:pt x="0" y="22"/>
                </a:ln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416" name="Freeform 32"/>
          <p:cNvSpPr>
            <a:spLocks/>
          </p:cNvSpPr>
          <p:nvPr/>
        </p:nvSpPr>
        <p:spPr bwMode="auto">
          <a:xfrm>
            <a:off x="6169025" y="1628775"/>
            <a:ext cx="452438" cy="795338"/>
          </a:xfrm>
          <a:custGeom>
            <a:avLst/>
            <a:gdLst>
              <a:gd name="T0" fmla="*/ 2147483647 w 73"/>
              <a:gd name="T1" fmla="*/ 2147483647 h 142"/>
              <a:gd name="T2" fmla="*/ 2147483647 w 73"/>
              <a:gd name="T3" fmla="*/ 2147483647 h 142"/>
              <a:gd name="T4" fmla="*/ 2147483647 w 73"/>
              <a:gd name="T5" fmla="*/ 2147483647 h 142"/>
              <a:gd name="T6" fmla="*/ 2147483647 w 73"/>
              <a:gd name="T7" fmla="*/ 2147483647 h 142"/>
              <a:gd name="T8" fmla="*/ 2147483647 w 73"/>
              <a:gd name="T9" fmla="*/ 2147483647 h 142"/>
              <a:gd name="T10" fmla="*/ 2147483647 w 73"/>
              <a:gd name="T11" fmla="*/ 2147483647 h 142"/>
              <a:gd name="T12" fmla="*/ 2147483647 w 73"/>
              <a:gd name="T13" fmla="*/ 2147483647 h 142"/>
              <a:gd name="T14" fmla="*/ 2147483647 w 73"/>
              <a:gd name="T15" fmla="*/ 2147483647 h 142"/>
              <a:gd name="T16" fmla="*/ 2147483647 w 73"/>
              <a:gd name="T17" fmla="*/ 2147483647 h 142"/>
              <a:gd name="T18" fmla="*/ 2147483647 w 73"/>
              <a:gd name="T19" fmla="*/ 2147483647 h 142"/>
              <a:gd name="T20" fmla="*/ 2147483647 w 73"/>
              <a:gd name="T21" fmla="*/ 2147483647 h 142"/>
              <a:gd name="T22" fmla="*/ 2147483647 w 73"/>
              <a:gd name="T23" fmla="*/ 2147483647 h 142"/>
              <a:gd name="T24" fmla="*/ 2147483647 w 73"/>
              <a:gd name="T25" fmla="*/ 2147483647 h 142"/>
              <a:gd name="T26" fmla="*/ 2147483647 w 73"/>
              <a:gd name="T27" fmla="*/ 2147483647 h 142"/>
              <a:gd name="T28" fmla="*/ 2147483647 w 73"/>
              <a:gd name="T29" fmla="*/ 2147483647 h 142"/>
              <a:gd name="T30" fmla="*/ 2147483647 w 73"/>
              <a:gd name="T31" fmla="*/ 2147483647 h 142"/>
              <a:gd name="T32" fmla="*/ 0 w 73"/>
              <a:gd name="T33" fmla="*/ 2147483647 h 142"/>
              <a:gd name="T34" fmla="*/ 2147483647 w 73"/>
              <a:gd name="T35" fmla="*/ 2147483647 h 142"/>
              <a:gd name="T36" fmla="*/ 2147483647 w 73"/>
              <a:gd name="T37" fmla="*/ 2147483647 h 142"/>
              <a:gd name="T38" fmla="*/ 2147483647 w 73"/>
              <a:gd name="T39" fmla="*/ 2147483647 h 142"/>
              <a:gd name="T40" fmla="*/ 2147483647 w 73"/>
              <a:gd name="T41" fmla="*/ 2147483647 h 142"/>
              <a:gd name="T42" fmla="*/ 2147483647 w 73"/>
              <a:gd name="T43" fmla="*/ 2147483647 h 142"/>
              <a:gd name="T44" fmla="*/ 2147483647 w 73"/>
              <a:gd name="T45" fmla="*/ 2147483647 h 142"/>
              <a:gd name="T46" fmla="*/ 2147483647 w 73"/>
              <a:gd name="T47" fmla="*/ 2147483647 h 142"/>
              <a:gd name="T48" fmla="*/ 2147483647 w 73"/>
              <a:gd name="T49" fmla="*/ 2147483647 h 142"/>
              <a:gd name="T50" fmla="*/ 2147483647 w 73"/>
              <a:gd name="T51" fmla="*/ 2147483647 h 142"/>
              <a:gd name="T52" fmla="*/ 2147483647 w 73"/>
              <a:gd name="T53" fmla="*/ 2147483647 h 142"/>
              <a:gd name="T54" fmla="*/ 2147483647 w 73"/>
              <a:gd name="T55" fmla="*/ 2147483647 h 142"/>
              <a:gd name="T56" fmla="*/ 2147483647 w 73"/>
              <a:gd name="T57" fmla="*/ 2147483647 h 142"/>
              <a:gd name="T58" fmla="*/ 2147483647 w 73"/>
              <a:gd name="T59" fmla="*/ 2147483647 h 142"/>
              <a:gd name="T60" fmla="*/ 2147483647 w 73"/>
              <a:gd name="T61" fmla="*/ 2147483647 h 142"/>
              <a:gd name="T62" fmla="*/ 2147483647 w 73"/>
              <a:gd name="T63" fmla="*/ 2147483647 h 142"/>
              <a:gd name="T64" fmla="*/ 2147483647 w 73"/>
              <a:gd name="T65" fmla="*/ 2147483647 h 142"/>
              <a:gd name="T66" fmla="*/ 2147483647 w 73"/>
              <a:gd name="T67" fmla="*/ 2147483647 h 142"/>
              <a:gd name="T68" fmla="*/ 2147483647 w 73"/>
              <a:gd name="T69" fmla="*/ 2147483647 h 142"/>
              <a:gd name="T70" fmla="*/ 2147483647 w 73"/>
              <a:gd name="T71" fmla="*/ 2147483647 h 142"/>
              <a:gd name="T72" fmla="*/ 2147483647 w 73"/>
              <a:gd name="T73" fmla="*/ 2147483647 h 142"/>
              <a:gd name="T74" fmla="*/ 2147483647 w 73"/>
              <a:gd name="T75" fmla="*/ 2147483647 h 142"/>
              <a:gd name="T76" fmla="*/ 2147483647 w 73"/>
              <a:gd name="T77" fmla="*/ 2147483647 h 142"/>
              <a:gd name="T78" fmla="*/ 2147483647 w 73"/>
              <a:gd name="T79" fmla="*/ 2147483647 h 142"/>
              <a:gd name="T80" fmla="*/ 2147483647 w 73"/>
              <a:gd name="T81" fmla="*/ 2147483647 h 14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73"/>
              <a:gd name="T124" fmla="*/ 0 h 142"/>
              <a:gd name="T125" fmla="*/ 73 w 73"/>
              <a:gd name="T126" fmla="*/ 142 h 142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73" h="142">
                <a:moveTo>
                  <a:pt x="72" y="33"/>
                </a:moveTo>
                <a:cubicBezTo>
                  <a:pt x="71" y="38"/>
                  <a:pt x="71" y="43"/>
                  <a:pt x="69" y="48"/>
                </a:cubicBezTo>
                <a:cubicBezTo>
                  <a:pt x="64" y="55"/>
                  <a:pt x="47" y="54"/>
                  <a:pt x="47" y="65"/>
                </a:cubicBezTo>
                <a:cubicBezTo>
                  <a:pt x="47" y="70"/>
                  <a:pt x="52" y="74"/>
                  <a:pt x="53" y="77"/>
                </a:cubicBezTo>
                <a:cubicBezTo>
                  <a:pt x="54" y="80"/>
                  <a:pt x="53" y="82"/>
                  <a:pt x="54" y="86"/>
                </a:cubicBezTo>
                <a:cubicBezTo>
                  <a:pt x="54" y="88"/>
                  <a:pt x="56" y="90"/>
                  <a:pt x="56" y="92"/>
                </a:cubicBezTo>
                <a:cubicBezTo>
                  <a:pt x="56" y="98"/>
                  <a:pt x="46" y="102"/>
                  <a:pt x="46" y="108"/>
                </a:cubicBezTo>
                <a:cubicBezTo>
                  <a:pt x="46" y="122"/>
                  <a:pt x="57" y="122"/>
                  <a:pt x="57" y="135"/>
                </a:cubicBezTo>
                <a:cubicBezTo>
                  <a:pt x="57" y="137"/>
                  <a:pt x="56" y="137"/>
                  <a:pt x="57" y="139"/>
                </a:cubicBezTo>
                <a:cubicBezTo>
                  <a:pt x="54" y="142"/>
                  <a:pt x="48" y="136"/>
                  <a:pt x="46" y="136"/>
                </a:cubicBezTo>
                <a:cubicBezTo>
                  <a:pt x="40" y="136"/>
                  <a:pt x="42" y="132"/>
                  <a:pt x="38" y="129"/>
                </a:cubicBezTo>
                <a:cubicBezTo>
                  <a:pt x="34" y="127"/>
                  <a:pt x="27" y="122"/>
                  <a:pt x="24" y="123"/>
                </a:cubicBezTo>
                <a:cubicBezTo>
                  <a:pt x="19" y="125"/>
                  <a:pt x="14" y="116"/>
                  <a:pt x="9" y="113"/>
                </a:cubicBezTo>
                <a:cubicBezTo>
                  <a:pt x="7" y="110"/>
                  <a:pt x="8" y="107"/>
                  <a:pt x="8" y="103"/>
                </a:cubicBezTo>
                <a:cubicBezTo>
                  <a:pt x="8" y="95"/>
                  <a:pt x="5" y="91"/>
                  <a:pt x="2" y="88"/>
                </a:cubicBezTo>
                <a:cubicBezTo>
                  <a:pt x="1" y="85"/>
                  <a:pt x="3" y="82"/>
                  <a:pt x="5" y="79"/>
                </a:cubicBezTo>
                <a:cubicBezTo>
                  <a:pt x="8" y="74"/>
                  <a:pt x="0" y="76"/>
                  <a:pt x="0" y="71"/>
                </a:cubicBezTo>
                <a:cubicBezTo>
                  <a:pt x="0" y="68"/>
                  <a:pt x="0" y="64"/>
                  <a:pt x="2" y="62"/>
                </a:cubicBezTo>
                <a:cubicBezTo>
                  <a:pt x="5" y="60"/>
                  <a:pt x="5" y="54"/>
                  <a:pt x="6" y="51"/>
                </a:cubicBezTo>
                <a:cubicBezTo>
                  <a:pt x="8" y="47"/>
                  <a:pt x="11" y="51"/>
                  <a:pt x="11" y="38"/>
                </a:cubicBezTo>
                <a:cubicBezTo>
                  <a:pt x="11" y="26"/>
                  <a:pt x="9" y="24"/>
                  <a:pt x="2" y="17"/>
                </a:cubicBezTo>
                <a:cubicBezTo>
                  <a:pt x="4" y="17"/>
                  <a:pt x="5" y="16"/>
                  <a:pt x="8" y="16"/>
                </a:cubicBezTo>
                <a:cubicBezTo>
                  <a:pt x="10" y="17"/>
                  <a:pt x="11" y="19"/>
                  <a:pt x="13" y="19"/>
                </a:cubicBezTo>
                <a:cubicBezTo>
                  <a:pt x="15" y="19"/>
                  <a:pt x="22" y="20"/>
                  <a:pt x="24" y="19"/>
                </a:cubicBezTo>
                <a:cubicBezTo>
                  <a:pt x="26" y="18"/>
                  <a:pt x="29" y="18"/>
                  <a:pt x="30" y="18"/>
                </a:cubicBezTo>
                <a:cubicBezTo>
                  <a:pt x="31" y="19"/>
                  <a:pt x="33" y="21"/>
                  <a:pt x="30" y="22"/>
                </a:cubicBezTo>
                <a:cubicBezTo>
                  <a:pt x="29" y="23"/>
                  <a:pt x="25" y="23"/>
                  <a:pt x="24" y="24"/>
                </a:cubicBezTo>
                <a:cubicBezTo>
                  <a:pt x="22" y="26"/>
                  <a:pt x="22" y="25"/>
                  <a:pt x="22" y="28"/>
                </a:cubicBezTo>
                <a:cubicBezTo>
                  <a:pt x="22" y="32"/>
                  <a:pt x="23" y="34"/>
                  <a:pt x="24" y="35"/>
                </a:cubicBezTo>
                <a:cubicBezTo>
                  <a:pt x="26" y="35"/>
                  <a:pt x="29" y="34"/>
                  <a:pt x="32" y="28"/>
                </a:cubicBezTo>
                <a:cubicBezTo>
                  <a:pt x="34" y="23"/>
                  <a:pt x="36" y="19"/>
                  <a:pt x="35" y="17"/>
                </a:cubicBezTo>
                <a:cubicBezTo>
                  <a:pt x="35" y="15"/>
                  <a:pt x="34" y="11"/>
                  <a:pt x="35" y="8"/>
                </a:cubicBezTo>
                <a:cubicBezTo>
                  <a:pt x="37" y="6"/>
                  <a:pt x="40" y="1"/>
                  <a:pt x="42" y="1"/>
                </a:cubicBezTo>
                <a:cubicBezTo>
                  <a:pt x="44" y="1"/>
                  <a:pt x="46" y="0"/>
                  <a:pt x="49" y="2"/>
                </a:cubicBezTo>
                <a:cubicBezTo>
                  <a:pt x="52" y="3"/>
                  <a:pt x="53" y="4"/>
                  <a:pt x="56" y="5"/>
                </a:cubicBezTo>
                <a:cubicBezTo>
                  <a:pt x="59" y="6"/>
                  <a:pt x="65" y="7"/>
                  <a:pt x="68" y="6"/>
                </a:cubicBezTo>
                <a:cubicBezTo>
                  <a:pt x="70" y="6"/>
                  <a:pt x="71" y="6"/>
                  <a:pt x="73" y="6"/>
                </a:cubicBezTo>
                <a:cubicBezTo>
                  <a:pt x="73" y="17"/>
                  <a:pt x="67" y="19"/>
                  <a:pt x="67" y="26"/>
                </a:cubicBezTo>
                <a:cubicBezTo>
                  <a:pt x="67" y="30"/>
                  <a:pt x="69" y="32"/>
                  <a:pt x="72" y="33"/>
                </a:cubicBez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417" name="Freeform 33"/>
          <p:cNvSpPr>
            <a:spLocks/>
          </p:cNvSpPr>
          <p:nvPr/>
        </p:nvSpPr>
        <p:spPr bwMode="auto">
          <a:xfrm>
            <a:off x="7164388" y="4652963"/>
            <a:ext cx="963612" cy="1025525"/>
          </a:xfrm>
          <a:custGeom>
            <a:avLst/>
            <a:gdLst>
              <a:gd name="T0" fmla="*/ 2147483647 w 155"/>
              <a:gd name="T1" fmla="*/ 2147483647 h 183"/>
              <a:gd name="T2" fmla="*/ 2147483647 w 155"/>
              <a:gd name="T3" fmla="*/ 2147483647 h 183"/>
              <a:gd name="T4" fmla="*/ 2147483647 w 155"/>
              <a:gd name="T5" fmla="*/ 2147483647 h 183"/>
              <a:gd name="T6" fmla="*/ 2147483647 w 155"/>
              <a:gd name="T7" fmla="*/ 2147483647 h 183"/>
              <a:gd name="T8" fmla="*/ 2147483647 w 155"/>
              <a:gd name="T9" fmla="*/ 2147483647 h 183"/>
              <a:gd name="T10" fmla="*/ 2147483647 w 155"/>
              <a:gd name="T11" fmla="*/ 2147483647 h 183"/>
              <a:gd name="T12" fmla="*/ 2147483647 w 155"/>
              <a:gd name="T13" fmla="*/ 2147483647 h 183"/>
              <a:gd name="T14" fmla="*/ 2147483647 w 155"/>
              <a:gd name="T15" fmla="*/ 2147483647 h 183"/>
              <a:gd name="T16" fmla="*/ 2147483647 w 155"/>
              <a:gd name="T17" fmla="*/ 2147483647 h 183"/>
              <a:gd name="T18" fmla="*/ 2147483647 w 155"/>
              <a:gd name="T19" fmla="*/ 2147483647 h 183"/>
              <a:gd name="T20" fmla="*/ 2147483647 w 155"/>
              <a:gd name="T21" fmla="*/ 2147483647 h 183"/>
              <a:gd name="T22" fmla="*/ 2147483647 w 155"/>
              <a:gd name="T23" fmla="*/ 2147483647 h 183"/>
              <a:gd name="T24" fmla="*/ 2147483647 w 155"/>
              <a:gd name="T25" fmla="*/ 2147483647 h 183"/>
              <a:gd name="T26" fmla="*/ 2147483647 w 155"/>
              <a:gd name="T27" fmla="*/ 2147483647 h 183"/>
              <a:gd name="T28" fmla="*/ 2147483647 w 155"/>
              <a:gd name="T29" fmla="*/ 2147483647 h 183"/>
              <a:gd name="T30" fmla="*/ 2147483647 w 155"/>
              <a:gd name="T31" fmla="*/ 2147483647 h 183"/>
              <a:gd name="T32" fmla="*/ 2147483647 w 155"/>
              <a:gd name="T33" fmla="*/ 2147483647 h 183"/>
              <a:gd name="T34" fmla="*/ 2147483647 w 155"/>
              <a:gd name="T35" fmla="*/ 2147483647 h 183"/>
              <a:gd name="T36" fmla="*/ 2147483647 w 155"/>
              <a:gd name="T37" fmla="*/ 2147483647 h 183"/>
              <a:gd name="T38" fmla="*/ 2147483647 w 155"/>
              <a:gd name="T39" fmla="*/ 2147483647 h 183"/>
              <a:gd name="T40" fmla="*/ 2147483647 w 155"/>
              <a:gd name="T41" fmla="*/ 2147483647 h 183"/>
              <a:gd name="T42" fmla="*/ 2147483647 w 155"/>
              <a:gd name="T43" fmla="*/ 2147483647 h 183"/>
              <a:gd name="T44" fmla="*/ 2147483647 w 155"/>
              <a:gd name="T45" fmla="*/ 2147483647 h 183"/>
              <a:gd name="T46" fmla="*/ 2147483647 w 155"/>
              <a:gd name="T47" fmla="*/ 2147483647 h 183"/>
              <a:gd name="T48" fmla="*/ 2147483647 w 155"/>
              <a:gd name="T49" fmla="*/ 2147483647 h 183"/>
              <a:gd name="T50" fmla="*/ 2147483647 w 155"/>
              <a:gd name="T51" fmla="*/ 2147483647 h 183"/>
              <a:gd name="T52" fmla="*/ 2147483647 w 155"/>
              <a:gd name="T53" fmla="*/ 2147483647 h 183"/>
              <a:gd name="T54" fmla="*/ 2147483647 w 155"/>
              <a:gd name="T55" fmla="*/ 2147483647 h 183"/>
              <a:gd name="T56" fmla="*/ 2147483647 w 155"/>
              <a:gd name="T57" fmla="*/ 2147483647 h 183"/>
              <a:gd name="T58" fmla="*/ 2147483647 w 155"/>
              <a:gd name="T59" fmla="*/ 2147483647 h 183"/>
              <a:gd name="T60" fmla="*/ 2147483647 w 155"/>
              <a:gd name="T61" fmla="*/ 2147483647 h 183"/>
              <a:gd name="T62" fmla="*/ 2147483647 w 155"/>
              <a:gd name="T63" fmla="*/ 2147483647 h 183"/>
              <a:gd name="T64" fmla="*/ 2147483647 w 155"/>
              <a:gd name="T65" fmla="*/ 0 h 183"/>
              <a:gd name="T66" fmla="*/ 2147483647 w 155"/>
              <a:gd name="T67" fmla="*/ 0 h 18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55"/>
              <a:gd name="T103" fmla="*/ 0 h 183"/>
              <a:gd name="T104" fmla="*/ 155 w 155"/>
              <a:gd name="T105" fmla="*/ 183 h 183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55" h="183">
                <a:moveTo>
                  <a:pt x="76" y="0"/>
                </a:moveTo>
                <a:cubicBezTo>
                  <a:pt x="73" y="3"/>
                  <a:pt x="68" y="3"/>
                  <a:pt x="68" y="7"/>
                </a:cubicBezTo>
                <a:cubicBezTo>
                  <a:pt x="68" y="9"/>
                  <a:pt x="71" y="10"/>
                  <a:pt x="72" y="10"/>
                </a:cubicBezTo>
                <a:cubicBezTo>
                  <a:pt x="78" y="10"/>
                  <a:pt x="83" y="11"/>
                  <a:pt x="89" y="12"/>
                </a:cubicBezTo>
                <a:cubicBezTo>
                  <a:pt x="96" y="13"/>
                  <a:pt x="100" y="17"/>
                  <a:pt x="104" y="18"/>
                </a:cubicBezTo>
                <a:cubicBezTo>
                  <a:pt x="106" y="19"/>
                  <a:pt x="108" y="18"/>
                  <a:pt x="109" y="17"/>
                </a:cubicBezTo>
                <a:cubicBezTo>
                  <a:pt x="112" y="17"/>
                  <a:pt x="113" y="16"/>
                  <a:pt x="117" y="17"/>
                </a:cubicBezTo>
                <a:lnTo>
                  <a:pt x="118" y="55"/>
                </a:lnTo>
                <a:lnTo>
                  <a:pt x="122" y="55"/>
                </a:lnTo>
                <a:cubicBezTo>
                  <a:pt x="125" y="56"/>
                  <a:pt x="127" y="58"/>
                  <a:pt x="131" y="57"/>
                </a:cubicBezTo>
                <a:lnTo>
                  <a:pt x="143" y="57"/>
                </a:lnTo>
                <a:cubicBezTo>
                  <a:pt x="150" y="59"/>
                  <a:pt x="151" y="61"/>
                  <a:pt x="152" y="71"/>
                </a:cubicBezTo>
                <a:cubicBezTo>
                  <a:pt x="152" y="74"/>
                  <a:pt x="155" y="75"/>
                  <a:pt x="155" y="78"/>
                </a:cubicBezTo>
                <a:cubicBezTo>
                  <a:pt x="155" y="80"/>
                  <a:pt x="154" y="81"/>
                  <a:pt x="152" y="81"/>
                </a:cubicBezTo>
                <a:cubicBezTo>
                  <a:pt x="149" y="81"/>
                  <a:pt x="148" y="78"/>
                  <a:pt x="146" y="78"/>
                </a:cubicBezTo>
                <a:cubicBezTo>
                  <a:pt x="145" y="78"/>
                  <a:pt x="144" y="78"/>
                  <a:pt x="143" y="78"/>
                </a:cubicBezTo>
                <a:cubicBezTo>
                  <a:pt x="141" y="78"/>
                  <a:pt x="141" y="75"/>
                  <a:pt x="138" y="75"/>
                </a:cubicBezTo>
                <a:cubicBezTo>
                  <a:pt x="136" y="75"/>
                  <a:pt x="133" y="79"/>
                  <a:pt x="132" y="79"/>
                </a:cubicBezTo>
                <a:cubicBezTo>
                  <a:pt x="123" y="81"/>
                  <a:pt x="117" y="84"/>
                  <a:pt x="108" y="84"/>
                </a:cubicBezTo>
                <a:lnTo>
                  <a:pt x="108" y="129"/>
                </a:lnTo>
                <a:lnTo>
                  <a:pt x="127" y="145"/>
                </a:lnTo>
                <a:cubicBezTo>
                  <a:pt x="129" y="147"/>
                  <a:pt x="131" y="147"/>
                  <a:pt x="131" y="150"/>
                </a:cubicBezTo>
                <a:cubicBezTo>
                  <a:pt x="131" y="155"/>
                  <a:pt x="129" y="157"/>
                  <a:pt x="129" y="163"/>
                </a:cubicBezTo>
                <a:cubicBezTo>
                  <a:pt x="129" y="166"/>
                  <a:pt x="132" y="167"/>
                  <a:pt x="133" y="168"/>
                </a:cubicBezTo>
                <a:cubicBezTo>
                  <a:pt x="135" y="169"/>
                  <a:pt x="135" y="171"/>
                  <a:pt x="135" y="172"/>
                </a:cubicBezTo>
                <a:cubicBezTo>
                  <a:pt x="135" y="175"/>
                  <a:pt x="141" y="177"/>
                  <a:pt x="141" y="181"/>
                </a:cubicBezTo>
                <a:cubicBezTo>
                  <a:pt x="141" y="181"/>
                  <a:pt x="132" y="180"/>
                  <a:pt x="129" y="180"/>
                </a:cubicBezTo>
                <a:cubicBezTo>
                  <a:pt x="125" y="180"/>
                  <a:pt x="126" y="183"/>
                  <a:pt x="121" y="183"/>
                </a:cubicBezTo>
                <a:cubicBezTo>
                  <a:pt x="118" y="183"/>
                  <a:pt x="112" y="179"/>
                  <a:pt x="111" y="177"/>
                </a:cubicBezTo>
                <a:cubicBezTo>
                  <a:pt x="111" y="174"/>
                  <a:pt x="112" y="171"/>
                  <a:pt x="110" y="170"/>
                </a:cubicBezTo>
                <a:cubicBezTo>
                  <a:pt x="108" y="168"/>
                  <a:pt x="105" y="171"/>
                  <a:pt x="105" y="166"/>
                </a:cubicBezTo>
                <a:cubicBezTo>
                  <a:pt x="105" y="163"/>
                  <a:pt x="106" y="162"/>
                  <a:pt x="106" y="158"/>
                </a:cubicBezTo>
                <a:cubicBezTo>
                  <a:pt x="106" y="153"/>
                  <a:pt x="101" y="153"/>
                  <a:pt x="101" y="147"/>
                </a:cubicBezTo>
                <a:cubicBezTo>
                  <a:pt x="100" y="141"/>
                  <a:pt x="97" y="143"/>
                  <a:pt x="95" y="140"/>
                </a:cubicBezTo>
                <a:cubicBezTo>
                  <a:pt x="95" y="140"/>
                  <a:pt x="95" y="136"/>
                  <a:pt x="94" y="136"/>
                </a:cubicBezTo>
                <a:cubicBezTo>
                  <a:pt x="90" y="134"/>
                  <a:pt x="88" y="135"/>
                  <a:pt x="88" y="131"/>
                </a:cubicBezTo>
                <a:cubicBezTo>
                  <a:pt x="88" y="131"/>
                  <a:pt x="85" y="127"/>
                  <a:pt x="85" y="125"/>
                </a:cubicBezTo>
                <a:cubicBezTo>
                  <a:pt x="85" y="118"/>
                  <a:pt x="77" y="120"/>
                  <a:pt x="77" y="115"/>
                </a:cubicBezTo>
                <a:cubicBezTo>
                  <a:pt x="78" y="113"/>
                  <a:pt x="77" y="113"/>
                  <a:pt x="74" y="112"/>
                </a:cubicBezTo>
                <a:cubicBezTo>
                  <a:pt x="71" y="111"/>
                  <a:pt x="70" y="114"/>
                  <a:pt x="67" y="114"/>
                </a:cubicBezTo>
                <a:cubicBezTo>
                  <a:pt x="64" y="114"/>
                  <a:pt x="63" y="113"/>
                  <a:pt x="61" y="113"/>
                </a:cubicBezTo>
                <a:cubicBezTo>
                  <a:pt x="59" y="113"/>
                  <a:pt x="60" y="117"/>
                  <a:pt x="46" y="116"/>
                </a:cubicBezTo>
                <a:cubicBezTo>
                  <a:pt x="45" y="116"/>
                  <a:pt x="31" y="115"/>
                  <a:pt x="30" y="114"/>
                </a:cubicBezTo>
                <a:cubicBezTo>
                  <a:pt x="28" y="112"/>
                  <a:pt x="31" y="109"/>
                  <a:pt x="30" y="107"/>
                </a:cubicBezTo>
                <a:cubicBezTo>
                  <a:pt x="29" y="105"/>
                  <a:pt x="25" y="103"/>
                  <a:pt x="25" y="102"/>
                </a:cubicBezTo>
                <a:cubicBezTo>
                  <a:pt x="29" y="99"/>
                  <a:pt x="32" y="96"/>
                  <a:pt x="29" y="94"/>
                </a:cubicBezTo>
                <a:cubicBezTo>
                  <a:pt x="21" y="89"/>
                  <a:pt x="26" y="86"/>
                  <a:pt x="22" y="86"/>
                </a:cubicBezTo>
                <a:cubicBezTo>
                  <a:pt x="17" y="80"/>
                  <a:pt x="16" y="90"/>
                  <a:pt x="8" y="83"/>
                </a:cubicBezTo>
                <a:cubicBezTo>
                  <a:pt x="5" y="80"/>
                  <a:pt x="3" y="77"/>
                  <a:pt x="0" y="74"/>
                </a:cubicBezTo>
                <a:cubicBezTo>
                  <a:pt x="1" y="72"/>
                  <a:pt x="4" y="74"/>
                  <a:pt x="4" y="69"/>
                </a:cubicBezTo>
                <a:cubicBezTo>
                  <a:pt x="4" y="67"/>
                  <a:pt x="2" y="65"/>
                  <a:pt x="4" y="62"/>
                </a:cubicBezTo>
                <a:cubicBezTo>
                  <a:pt x="5" y="60"/>
                  <a:pt x="10" y="59"/>
                  <a:pt x="13" y="58"/>
                </a:cubicBezTo>
                <a:cubicBezTo>
                  <a:pt x="14" y="57"/>
                  <a:pt x="13" y="53"/>
                  <a:pt x="16" y="52"/>
                </a:cubicBezTo>
                <a:cubicBezTo>
                  <a:pt x="19" y="51"/>
                  <a:pt x="21" y="51"/>
                  <a:pt x="23" y="49"/>
                </a:cubicBezTo>
                <a:cubicBezTo>
                  <a:pt x="26" y="47"/>
                  <a:pt x="22" y="44"/>
                  <a:pt x="22" y="40"/>
                </a:cubicBezTo>
                <a:cubicBezTo>
                  <a:pt x="22" y="32"/>
                  <a:pt x="27" y="32"/>
                  <a:pt x="27" y="23"/>
                </a:cubicBezTo>
                <a:cubicBezTo>
                  <a:pt x="27" y="19"/>
                  <a:pt x="25" y="17"/>
                  <a:pt x="25" y="14"/>
                </a:cubicBezTo>
                <a:cubicBezTo>
                  <a:pt x="25" y="9"/>
                  <a:pt x="31" y="9"/>
                  <a:pt x="35" y="7"/>
                </a:cubicBezTo>
                <a:cubicBezTo>
                  <a:pt x="40" y="6"/>
                  <a:pt x="39" y="0"/>
                  <a:pt x="46" y="0"/>
                </a:cubicBezTo>
                <a:cubicBezTo>
                  <a:pt x="50" y="0"/>
                  <a:pt x="51" y="0"/>
                  <a:pt x="60" y="0"/>
                </a:cubicBezTo>
                <a:lnTo>
                  <a:pt x="76" y="0"/>
                </a:lnTo>
                <a:close/>
              </a:path>
            </a:pathLst>
          </a:custGeom>
          <a:solidFill>
            <a:schemeClr val="folHlink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418" name="Rectangle 34"/>
          <p:cNvSpPr>
            <a:spLocks noChangeArrowheads="1"/>
          </p:cNvSpPr>
          <p:nvPr/>
        </p:nvSpPr>
        <p:spPr bwMode="auto">
          <a:xfrm>
            <a:off x="6032500" y="2601913"/>
            <a:ext cx="4763" cy="20637"/>
          </a:xfrm>
          <a:prstGeom prst="rect">
            <a:avLst/>
          </a:prstGeom>
          <a:solidFill>
            <a:schemeClr val="accent1"/>
          </a:solidFill>
          <a:ln w="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419" name="Freeform 35"/>
          <p:cNvSpPr>
            <a:spLocks/>
          </p:cNvSpPr>
          <p:nvPr/>
        </p:nvSpPr>
        <p:spPr bwMode="auto">
          <a:xfrm>
            <a:off x="6156325" y="3429000"/>
            <a:ext cx="647700" cy="720725"/>
          </a:xfrm>
          <a:custGeom>
            <a:avLst/>
            <a:gdLst>
              <a:gd name="T0" fmla="*/ 2147483647 w 96"/>
              <a:gd name="T1" fmla="*/ 2147483647 h 119"/>
              <a:gd name="T2" fmla="*/ 2147483647 w 96"/>
              <a:gd name="T3" fmla="*/ 2147483647 h 119"/>
              <a:gd name="T4" fmla="*/ 2147483647 w 96"/>
              <a:gd name="T5" fmla="*/ 2147483647 h 119"/>
              <a:gd name="T6" fmla="*/ 2147483647 w 96"/>
              <a:gd name="T7" fmla="*/ 2147483647 h 119"/>
              <a:gd name="T8" fmla="*/ 2147483647 w 96"/>
              <a:gd name="T9" fmla="*/ 2147483647 h 119"/>
              <a:gd name="T10" fmla="*/ 2147483647 w 96"/>
              <a:gd name="T11" fmla="*/ 2147483647 h 119"/>
              <a:gd name="T12" fmla="*/ 2147483647 w 96"/>
              <a:gd name="T13" fmla="*/ 2147483647 h 119"/>
              <a:gd name="T14" fmla="*/ 2147483647 w 96"/>
              <a:gd name="T15" fmla="*/ 2147483647 h 119"/>
              <a:gd name="T16" fmla="*/ 2147483647 w 96"/>
              <a:gd name="T17" fmla="*/ 2147483647 h 119"/>
              <a:gd name="T18" fmla="*/ 2147483647 w 96"/>
              <a:gd name="T19" fmla="*/ 2147483647 h 119"/>
              <a:gd name="T20" fmla="*/ 2147483647 w 96"/>
              <a:gd name="T21" fmla="*/ 2147483647 h 119"/>
              <a:gd name="T22" fmla="*/ 2147483647 w 96"/>
              <a:gd name="T23" fmla="*/ 2147483647 h 119"/>
              <a:gd name="T24" fmla="*/ 2147483647 w 96"/>
              <a:gd name="T25" fmla="*/ 2147483647 h 119"/>
              <a:gd name="T26" fmla="*/ 2147483647 w 96"/>
              <a:gd name="T27" fmla="*/ 2147483647 h 119"/>
              <a:gd name="T28" fmla="*/ 2147483647 w 96"/>
              <a:gd name="T29" fmla="*/ 2147483647 h 119"/>
              <a:gd name="T30" fmla="*/ 2147483647 w 96"/>
              <a:gd name="T31" fmla="*/ 2147483647 h 119"/>
              <a:gd name="T32" fmla="*/ 2147483647 w 96"/>
              <a:gd name="T33" fmla="*/ 2147483647 h 119"/>
              <a:gd name="T34" fmla="*/ 2147483647 w 96"/>
              <a:gd name="T35" fmla="*/ 2147483647 h 119"/>
              <a:gd name="T36" fmla="*/ 2147483647 w 96"/>
              <a:gd name="T37" fmla="*/ 2147483647 h 119"/>
              <a:gd name="T38" fmla="*/ 2147483647 w 96"/>
              <a:gd name="T39" fmla="*/ 2147483647 h 119"/>
              <a:gd name="T40" fmla="*/ 2147483647 w 96"/>
              <a:gd name="T41" fmla="*/ 2147483647 h 119"/>
              <a:gd name="T42" fmla="*/ 2147483647 w 96"/>
              <a:gd name="T43" fmla="*/ 2147483647 h 119"/>
              <a:gd name="T44" fmla="*/ 2147483647 w 96"/>
              <a:gd name="T45" fmla="*/ 2147483647 h 119"/>
              <a:gd name="T46" fmla="*/ 2147483647 w 96"/>
              <a:gd name="T47" fmla="*/ 2147483647 h 119"/>
              <a:gd name="T48" fmla="*/ 2147483647 w 96"/>
              <a:gd name="T49" fmla="*/ 2147483647 h 119"/>
              <a:gd name="T50" fmla="*/ 2147483647 w 96"/>
              <a:gd name="T51" fmla="*/ 2147483647 h 119"/>
              <a:gd name="T52" fmla="*/ 0 w 96"/>
              <a:gd name="T53" fmla="*/ 2147483647 h 119"/>
              <a:gd name="T54" fmla="*/ 2147483647 w 96"/>
              <a:gd name="T55" fmla="*/ 2147483647 h 119"/>
              <a:gd name="T56" fmla="*/ 2147483647 w 96"/>
              <a:gd name="T57" fmla="*/ 2147483647 h 119"/>
              <a:gd name="T58" fmla="*/ 2147483647 w 96"/>
              <a:gd name="T59" fmla="*/ 2147483647 h 119"/>
              <a:gd name="T60" fmla="*/ 2147483647 w 96"/>
              <a:gd name="T61" fmla="*/ 2147483647 h 119"/>
              <a:gd name="T62" fmla="*/ 2147483647 w 96"/>
              <a:gd name="T63" fmla="*/ 2147483647 h 119"/>
              <a:gd name="T64" fmla="*/ 2147483647 w 96"/>
              <a:gd name="T65" fmla="*/ 2147483647 h 119"/>
              <a:gd name="T66" fmla="*/ 2147483647 w 96"/>
              <a:gd name="T67" fmla="*/ 2147483647 h 119"/>
              <a:gd name="T68" fmla="*/ 2147483647 w 96"/>
              <a:gd name="T69" fmla="*/ 2147483647 h 119"/>
              <a:gd name="T70" fmla="*/ 2147483647 w 96"/>
              <a:gd name="T71" fmla="*/ 2147483647 h 119"/>
              <a:gd name="T72" fmla="*/ 2147483647 w 96"/>
              <a:gd name="T73" fmla="*/ 2147483647 h 119"/>
              <a:gd name="T74" fmla="*/ 2147483647 w 96"/>
              <a:gd name="T75" fmla="*/ 2147483647 h 119"/>
              <a:gd name="T76" fmla="*/ 2147483647 w 96"/>
              <a:gd name="T77" fmla="*/ 0 h 119"/>
              <a:gd name="T78" fmla="*/ 2147483647 w 96"/>
              <a:gd name="T79" fmla="*/ 2147483647 h 119"/>
              <a:gd name="T80" fmla="*/ 2147483647 w 96"/>
              <a:gd name="T81" fmla="*/ 2147483647 h 119"/>
              <a:gd name="T82" fmla="*/ 2147483647 w 96"/>
              <a:gd name="T83" fmla="*/ 2147483647 h 119"/>
              <a:gd name="T84" fmla="*/ 2147483647 w 96"/>
              <a:gd name="T85" fmla="*/ 2147483647 h 119"/>
              <a:gd name="T86" fmla="*/ 2147483647 w 96"/>
              <a:gd name="T87" fmla="*/ 2147483647 h 119"/>
              <a:gd name="T88" fmla="*/ 2147483647 w 96"/>
              <a:gd name="T89" fmla="*/ 2147483647 h 119"/>
              <a:gd name="T90" fmla="*/ 2147483647 w 96"/>
              <a:gd name="T91" fmla="*/ 2147483647 h 119"/>
              <a:gd name="T92" fmla="*/ 2147483647 w 96"/>
              <a:gd name="T93" fmla="*/ 2147483647 h 119"/>
              <a:gd name="T94" fmla="*/ 2147483647 w 96"/>
              <a:gd name="T95" fmla="*/ 2147483647 h 119"/>
              <a:gd name="T96" fmla="*/ 2147483647 w 96"/>
              <a:gd name="T97" fmla="*/ 2147483647 h 119"/>
              <a:gd name="T98" fmla="*/ 2147483647 w 96"/>
              <a:gd name="T99" fmla="*/ 2147483647 h 119"/>
              <a:gd name="T100" fmla="*/ 2147483647 w 96"/>
              <a:gd name="T101" fmla="*/ 2147483647 h 11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96"/>
              <a:gd name="T154" fmla="*/ 0 h 119"/>
              <a:gd name="T155" fmla="*/ 96 w 96"/>
              <a:gd name="T156" fmla="*/ 119 h 119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96" h="119">
                <a:moveTo>
                  <a:pt x="96" y="64"/>
                </a:moveTo>
                <a:cubicBezTo>
                  <a:pt x="96" y="65"/>
                  <a:pt x="96" y="67"/>
                  <a:pt x="96" y="68"/>
                </a:cubicBezTo>
                <a:cubicBezTo>
                  <a:pt x="96" y="70"/>
                  <a:pt x="95" y="77"/>
                  <a:pt x="95" y="79"/>
                </a:cubicBezTo>
                <a:cubicBezTo>
                  <a:pt x="94" y="83"/>
                  <a:pt x="96" y="89"/>
                  <a:pt x="93" y="89"/>
                </a:cubicBezTo>
                <a:cubicBezTo>
                  <a:pt x="91" y="89"/>
                  <a:pt x="90" y="87"/>
                  <a:pt x="89" y="87"/>
                </a:cubicBezTo>
                <a:lnTo>
                  <a:pt x="75" y="87"/>
                </a:lnTo>
                <a:cubicBezTo>
                  <a:pt x="72" y="87"/>
                  <a:pt x="73" y="84"/>
                  <a:pt x="72" y="83"/>
                </a:cubicBezTo>
                <a:cubicBezTo>
                  <a:pt x="71" y="80"/>
                  <a:pt x="67" y="77"/>
                  <a:pt x="64" y="77"/>
                </a:cubicBezTo>
                <a:cubicBezTo>
                  <a:pt x="61" y="77"/>
                  <a:pt x="60" y="80"/>
                  <a:pt x="60" y="83"/>
                </a:cubicBezTo>
                <a:cubicBezTo>
                  <a:pt x="60" y="86"/>
                  <a:pt x="61" y="87"/>
                  <a:pt x="61" y="89"/>
                </a:cubicBezTo>
                <a:cubicBezTo>
                  <a:pt x="61" y="94"/>
                  <a:pt x="54" y="97"/>
                  <a:pt x="50" y="97"/>
                </a:cubicBezTo>
                <a:cubicBezTo>
                  <a:pt x="45" y="97"/>
                  <a:pt x="45" y="94"/>
                  <a:pt x="42" y="94"/>
                </a:cubicBezTo>
                <a:cubicBezTo>
                  <a:pt x="41" y="77"/>
                  <a:pt x="46" y="78"/>
                  <a:pt x="46" y="67"/>
                </a:cubicBezTo>
                <a:cubicBezTo>
                  <a:pt x="46" y="63"/>
                  <a:pt x="46" y="58"/>
                  <a:pt x="43" y="58"/>
                </a:cubicBezTo>
                <a:cubicBezTo>
                  <a:pt x="40" y="58"/>
                  <a:pt x="37" y="67"/>
                  <a:pt x="36" y="71"/>
                </a:cubicBezTo>
                <a:cubicBezTo>
                  <a:pt x="37" y="72"/>
                  <a:pt x="36" y="73"/>
                  <a:pt x="36" y="75"/>
                </a:cubicBezTo>
                <a:cubicBezTo>
                  <a:pt x="36" y="79"/>
                  <a:pt x="35" y="82"/>
                  <a:pt x="34" y="87"/>
                </a:cubicBezTo>
                <a:cubicBezTo>
                  <a:pt x="34" y="90"/>
                  <a:pt x="33" y="93"/>
                  <a:pt x="31" y="96"/>
                </a:cubicBezTo>
                <a:cubicBezTo>
                  <a:pt x="29" y="100"/>
                  <a:pt x="27" y="99"/>
                  <a:pt x="27" y="106"/>
                </a:cubicBezTo>
                <a:cubicBezTo>
                  <a:pt x="27" y="110"/>
                  <a:pt x="29" y="113"/>
                  <a:pt x="29" y="117"/>
                </a:cubicBezTo>
                <a:cubicBezTo>
                  <a:pt x="24" y="119"/>
                  <a:pt x="18" y="114"/>
                  <a:pt x="17" y="111"/>
                </a:cubicBezTo>
                <a:cubicBezTo>
                  <a:pt x="16" y="108"/>
                  <a:pt x="20" y="99"/>
                  <a:pt x="20" y="94"/>
                </a:cubicBezTo>
                <a:cubicBezTo>
                  <a:pt x="20" y="92"/>
                  <a:pt x="18" y="90"/>
                  <a:pt x="17" y="90"/>
                </a:cubicBezTo>
                <a:cubicBezTo>
                  <a:pt x="15" y="90"/>
                  <a:pt x="12" y="94"/>
                  <a:pt x="9" y="93"/>
                </a:cubicBezTo>
                <a:cubicBezTo>
                  <a:pt x="7" y="92"/>
                  <a:pt x="0" y="89"/>
                  <a:pt x="0" y="87"/>
                </a:cubicBezTo>
                <a:cubicBezTo>
                  <a:pt x="0" y="84"/>
                  <a:pt x="2" y="82"/>
                  <a:pt x="2" y="80"/>
                </a:cubicBezTo>
                <a:cubicBezTo>
                  <a:pt x="4" y="75"/>
                  <a:pt x="2" y="71"/>
                  <a:pt x="2" y="67"/>
                </a:cubicBezTo>
                <a:cubicBezTo>
                  <a:pt x="2" y="65"/>
                  <a:pt x="2" y="64"/>
                  <a:pt x="2" y="63"/>
                </a:cubicBezTo>
                <a:cubicBezTo>
                  <a:pt x="5" y="58"/>
                  <a:pt x="5" y="47"/>
                  <a:pt x="7" y="42"/>
                </a:cubicBezTo>
                <a:lnTo>
                  <a:pt x="7" y="30"/>
                </a:lnTo>
                <a:cubicBezTo>
                  <a:pt x="8" y="26"/>
                  <a:pt x="14" y="23"/>
                  <a:pt x="12" y="19"/>
                </a:cubicBezTo>
                <a:cubicBezTo>
                  <a:pt x="9" y="13"/>
                  <a:pt x="11" y="13"/>
                  <a:pt x="11" y="11"/>
                </a:cubicBezTo>
                <a:cubicBezTo>
                  <a:pt x="11" y="7"/>
                  <a:pt x="12" y="4"/>
                  <a:pt x="12" y="4"/>
                </a:cubicBezTo>
                <a:cubicBezTo>
                  <a:pt x="13" y="4"/>
                  <a:pt x="15" y="4"/>
                  <a:pt x="16" y="4"/>
                </a:cubicBezTo>
                <a:cubicBezTo>
                  <a:pt x="22" y="4"/>
                  <a:pt x="24" y="0"/>
                  <a:pt x="28" y="0"/>
                </a:cubicBezTo>
                <a:cubicBezTo>
                  <a:pt x="34" y="0"/>
                  <a:pt x="31" y="13"/>
                  <a:pt x="34" y="14"/>
                </a:cubicBezTo>
                <a:cubicBezTo>
                  <a:pt x="40" y="17"/>
                  <a:pt x="36" y="23"/>
                  <a:pt x="42" y="23"/>
                </a:cubicBezTo>
                <a:cubicBezTo>
                  <a:pt x="46" y="23"/>
                  <a:pt x="43" y="26"/>
                  <a:pt x="46" y="26"/>
                </a:cubicBezTo>
                <a:cubicBezTo>
                  <a:pt x="53" y="26"/>
                  <a:pt x="52" y="16"/>
                  <a:pt x="57" y="16"/>
                </a:cubicBezTo>
                <a:cubicBezTo>
                  <a:pt x="59" y="16"/>
                  <a:pt x="59" y="18"/>
                  <a:pt x="60" y="19"/>
                </a:cubicBezTo>
                <a:cubicBezTo>
                  <a:pt x="65" y="23"/>
                  <a:pt x="69" y="21"/>
                  <a:pt x="69" y="29"/>
                </a:cubicBezTo>
                <a:cubicBezTo>
                  <a:pt x="69" y="34"/>
                  <a:pt x="75" y="35"/>
                  <a:pt x="75" y="40"/>
                </a:cubicBezTo>
                <a:cubicBezTo>
                  <a:pt x="75" y="44"/>
                  <a:pt x="73" y="46"/>
                  <a:pt x="73" y="49"/>
                </a:cubicBezTo>
                <a:cubicBezTo>
                  <a:pt x="73" y="55"/>
                  <a:pt x="81" y="60"/>
                  <a:pt x="93" y="64"/>
                </a:cubicBezTo>
                <a:cubicBezTo>
                  <a:pt x="94" y="65"/>
                  <a:pt x="95" y="65"/>
                  <a:pt x="96" y="64"/>
                </a:cubicBezTo>
                <a:close/>
              </a:path>
            </a:pathLst>
          </a:custGeom>
          <a:solidFill>
            <a:srgbClr val="00CCFF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420" name="Freeform 36"/>
          <p:cNvSpPr>
            <a:spLocks/>
          </p:cNvSpPr>
          <p:nvPr/>
        </p:nvSpPr>
        <p:spPr bwMode="auto">
          <a:xfrm rot="-488622">
            <a:off x="6300788" y="3789363"/>
            <a:ext cx="215900" cy="360362"/>
          </a:xfrm>
          <a:custGeom>
            <a:avLst/>
            <a:gdLst>
              <a:gd name="T0" fmla="*/ 2147483647 w 19"/>
              <a:gd name="T1" fmla="*/ 2147483647 h 59"/>
              <a:gd name="T2" fmla="*/ 2147483647 w 19"/>
              <a:gd name="T3" fmla="*/ 2147483647 h 59"/>
              <a:gd name="T4" fmla="*/ 2147483647 w 19"/>
              <a:gd name="T5" fmla="*/ 0 h 59"/>
              <a:gd name="T6" fmla="*/ 2147483647 w 19"/>
              <a:gd name="T7" fmla="*/ 2147483647 h 59"/>
              <a:gd name="T8" fmla="*/ 2147483647 w 19"/>
              <a:gd name="T9" fmla="*/ 2147483647 h 59"/>
              <a:gd name="T10" fmla="*/ 2147483647 w 19"/>
              <a:gd name="T11" fmla="*/ 2147483647 h 59"/>
              <a:gd name="T12" fmla="*/ 2147483647 w 19"/>
              <a:gd name="T13" fmla="*/ 2147483647 h 59"/>
              <a:gd name="T14" fmla="*/ 0 w 19"/>
              <a:gd name="T15" fmla="*/ 2147483647 h 59"/>
              <a:gd name="T16" fmla="*/ 2147483647 w 19"/>
              <a:gd name="T17" fmla="*/ 2147483647 h 59"/>
              <a:gd name="T18" fmla="*/ 2147483647 w 19"/>
              <a:gd name="T19" fmla="*/ 2147483647 h 59"/>
              <a:gd name="T20" fmla="*/ 2147483647 w 19"/>
              <a:gd name="T21" fmla="*/ 2147483647 h 59"/>
              <a:gd name="T22" fmla="*/ 2147483647 w 19"/>
              <a:gd name="T23" fmla="*/ 2147483647 h 59"/>
              <a:gd name="T24" fmla="*/ 2147483647 w 19"/>
              <a:gd name="T25" fmla="*/ 2147483647 h 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9"/>
              <a:gd name="T40" fmla="*/ 0 h 59"/>
              <a:gd name="T41" fmla="*/ 19 w 19"/>
              <a:gd name="T42" fmla="*/ 59 h 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9" h="59">
                <a:moveTo>
                  <a:pt x="15" y="36"/>
                </a:moveTo>
                <a:cubicBezTo>
                  <a:pt x="14" y="19"/>
                  <a:pt x="19" y="20"/>
                  <a:pt x="19" y="9"/>
                </a:cubicBezTo>
                <a:cubicBezTo>
                  <a:pt x="19" y="5"/>
                  <a:pt x="19" y="0"/>
                  <a:pt x="16" y="0"/>
                </a:cubicBezTo>
                <a:cubicBezTo>
                  <a:pt x="13" y="0"/>
                  <a:pt x="10" y="9"/>
                  <a:pt x="9" y="13"/>
                </a:cubicBezTo>
                <a:cubicBezTo>
                  <a:pt x="10" y="14"/>
                  <a:pt x="9" y="15"/>
                  <a:pt x="9" y="17"/>
                </a:cubicBezTo>
                <a:cubicBezTo>
                  <a:pt x="9" y="21"/>
                  <a:pt x="8" y="24"/>
                  <a:pt x="7" y="29"/>
                </a:cubicBezTo>
                <a:cubicBezTo>
                  <a:pt x="7" y="32"/>
                  <a:pt x="6" y="35"/>
                  <a:pt x="4" y="38"/>
                </a:cubicBezTo>
                <a:cubicBezTo>
                  <a:pt x="2" y="42"/>
                  <a:pt x="0" y="41"/>
                  <a:pt x="0" y="48"/>
                </a:cubicBezTo>
                <a:cubicBezTo>
                  <a:pt x="0" y="52"/>
                  <a:pt x="2" y="55"/>
                  <a:pt x="2" y="59"/>
                </a:cubicBezTo>
                <a:cubicBezTo>
                  <a:pt x="2" y="59"/>
                  <a:pt x="5" y="54"/>
                  <a:pt x="7" y="47"/>
                </a:cubicBezTo>
                <a:cubicBezTo>
                  <a:pt x="10" y="39"/>
                  <a:pt x="9" y="41"/>
                  <a:pt x="15" y="36"/>
                </a:cubicBezTo>
                <a:close/>
              </a:path>
            </a:pathLst>
          </a:custGeom>
          <a:solidFill>
            <a:srgbClr val="00CCFF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421" name="Freeform 37"/>
          <p:cNvSpPr>
            <a:spLocks/>
          </p:cNvSpPr>
          <p:nvPr/>
        </p:nvSpPr>
        <p:spPr bwMode="auto">
          <a:xfrm>
            <a:off x="5651500" y="2246313"/>
            <a:ext cx="523875" cy="750887"/>
          </a:xfrm>
          <a:custGeom>
            <a:avLst/>
            <a:gdLst>
              <a:gd name="T0" fmla="*/ 2147483647 w 84"/>
              <a:gd name="T1" fmla="*/ 2147483647 h 134"/>
              <a:gd name="T2" fmla="*/ 2147483647 w 84"/>
              <a:gd name="T3" fmla="*/ 2147483647 h 134"/>
              <a:gd name="T4" fmla="*/ 2147483647 w 84"/>
              <a:gd name="T5" fmla="*/ 2147483647 h 134"/>
              <a:gd name="T6" fmla="*/ 2147483647 w 84"/>
              <a:gd name="T7" fmla="*/ 2147483647 h 134"/>
              <a:gd name="T8" fmla="*/ 2147483647 w 84"/>
              <a:gd name="T9" fmla="*/ 2147483647 h 134"/>
              <a:gd name="T10" fmla="*/ 2147483647 w 84"/>
              <a:gd name="T11" fmla="*/ 2147483647 h 134"/>
              <a:gd name="T12" fmla="*/ 2147483647 w 84"/>
              <a:gd name="T13" fmla="*/ 2147483647 h 134"/>
              <a:gd name="T14" fmla="*/ 2147483647 w 84"/>
              <a:gd name="T15" fmla="*/ 2147483647 h 134"/>
              <a:gd name="T16" fmla="*/ 2147483647 w 84"/>
              <a:gd name="T17" fmla="*/ 2147483647 h 134"/>
              <a:gd name="T18" fmla="*/ 2147483647 w 84"/>
              <a:gd name="T19" fmla="*/ 2147483647 h 134"/>
              <a:gd name="T20" fmla="*/ 0 w 84"/>
              <a:gd name="T21" fmla="*/ 2147483647 h 134"/>
              <a:gd name="T22" fmla="*/ 2147483647 w 84"/>
              <a:gd name="T23" fmla="*/ 2147483647 h 134"/>
              <a:gd name="T24" fmla="*/ 2147483647 w 84"/>
              <a:gd name="T25" fmla="*/ 2147483647 h 134"/>
              <a:gd name="T26" fmla="*/ 2147483647 w 84"/>
              <a:gd name="T27" fmla="*/ 2147483647 h 134"/>
              <a:gd name="T28" fmla="*/ 2147483647 w 84"/>
              <a:gd name="T29" fmla="*/ 2147483647 h 134"/>
              <a:gd name="T30" fmla="*/ 2147483647 w 84"/>
              <a:gd name="T31" fmla="*/ 2147483647 h 134"/>
              <a:gd name="T32" fmla="*/ 2147483647 w 84"/>
              <a:gd name="T33" fmla="*/ 2147483647 h 134"/>
              <a:gd name="T34" fmla="*/ 2147483647 w 84"/>
              <a:gd name="T35" fmla="*/ 2147483647 h 134"/>
              <a:gd name="T36" fmla="*/ 2147483647 w 84"/>
              <a:gd name="T37" fmla="*/ 2147483647 h 134"/>
              <a:gd name="T38" fmla="*/ 2147483647 w 84"/>
              <a:gd name="T39" fmla="*/ 2147483647 h 134"/>
              <a:gd name="T40" fmla="*/ 2147483647 w 84"/>
              <a:gd name="T41" fmla="*/ 2147483647 h 134"/>
              <a:gd name="T42" fmla="*/ 2147483647 w 84"/>
              <a:gd name="T43" fmla="*/ 2147483647 h 134"/>
              <a:gd name="T44" fmla="*/ 2147483647 w 84"/>
              <a:gd name="T45" fmla="*/ 2147483647 h 134"/>
              <a:gd name="T46" fmla="*/ 2147483647 w 84"/>
              <a:gd name="T47" fmla="*/ 2147483647 h 134"/>
              <a:gd name="T48" fmla="*/ 2147483647 w 84"/>
              <a:gd name="T49" fmla="*/ 2147483647 h 134"/>
              <a:gd name="T50" fmla="*/ 2147483647 w 84"/>
              <a:gd name="T51" fmla="*/ 2147483647 h 134"/>
              <a:gd name="T52" fmla="*/ 2147483647 w 84"/>
              <a:gd name="T53" fmla="*/ 2147483647 h 134"/>
              <a:gd name="T54" fmla="*/ 2147483647 w 84"/>
              <a:gd name="T55" fmla="*/ 2147483647 h 134"/>
              <a:gd name="T56" fmla="*/ 2147483647 w 84"/>
              <a:gd name="T57" fmla="*/ 2147483647 h 134"/>
              <a:gd name="T58" fmla="*/ 2147483647 w 84"/>
              <a:gd name="T59" fmla="*/ 2147483647 h 134"/>
              <a:gd name="T60" fmla="*/ 2147483647 w 84"/>
              <a:gd name="T61" fmla="*/ 2147483647 h 134"/>
              <a:gd name="T62" fmla="*/ 2147483647 w 84"/>
              <a:gd name="T63" fmla="*/ 2147483647 h 134"/>
              <a:gd name="T64" fmla="*/ 2147483647 w 84"/>
              <a:gd name="T65" fmla="*/ 2147483647 h 134"/>
              <a:gd name="T66" fmla="*/ 2147483647 w 84"/>
              <a:gd name="T67" fmla="*/ 2147483647 h 134"/>
              <a:gd name="T68" fmla="*/ 2147483647 w 84"/>
              <a:gd name="T69" fmla="*/ 2147483647 h 134"/>
              <a:gd name="T70" fmla="*/ 2147483647 w 84"/>
              <a:gd name="T71" fmla="*/ 2147483647 h 134"/>
              <a:gd name="T72" fmla="*/ 2147483647 w 84"/>
              <a:gd name="T73" fmla="*/ 2147483647 h 134"/>
              <a:gd name="T74" fmla="*/ 2147483647 w 84"/>
              <a:gd name="T75" fmla="*/ 2147483647 h 1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84"/>
              <a:gd name="T115" fmla="*/ 0 h 134"/>
              <a:gd name="T116" fmla="*/ 84 w 84"/>
              <a:gd name="T117" fmla="*/ 134 h 134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84" h="134">
                <a:moveTo>
                  <a:pt x="82" y="75"/>
                </a:moveTo>
                <a:cubicBezTo>
                  <a:pt x="83" y="77"/>
                  <a:pt x="84" y="79"/>
                  <a:pt x="84" y="81"/>
                </a:cubicBezTo>
                <a:cubicBezTo>
                  <a:pt x="84" y="84"/>
                  <a:pt x="77" y="84"/>
                  <a:pt x="75" y="84"/>
                </a:cubicBezTo>
                <a:cubicBezTo>
                  <a:pt x="72" y="84"/>
                  <a:pt x="73" y="81"/>
                  <a:pt x="69" y="81"/>
                </a:cubicBezTo>
                <a:cubicBezTo>
                  <a:pt x="59" y="81"/>
                  <a:pt x="57" y="99"/>
                  <a:pt x="52" y="105"/>
                </a:cubicBezTo>
                <a:cubicBezTo>
                  <a:pt x="49" y="107"/>
                  <a:pt x="51" y="110"/>
                  <a:pt x="49" y="114"/>
                </a:cubicBezTo>
                <a:cubicBezTo>
                  <a:pt x="46" y="119"/>
                  <a:pt x="42" y="122"/>
                  <a:pt x="38" y="126"/>
                </a:cubicBezTo>
                <a:cubicBezTo>
                  <a:pt x="35" y="134"/>
                  <a:pt x="34" y="122"/>
                  <a:pt x="32" y="120"/>
                </a:cubicBezTo>
                <a:cubicBezTo>
                  <a:pt x="29" y="116"/>
                  <a:pt x="26" y="116"/>
                  <a:pt x="16" y="115"/>
                </a:cubicBezTo>
                <a:cubicBezTo>
                  <a:pt x="10" y="114"/>
                  <a:pt x="9" y="112"/>
                  <a:pt x="4" y="116"/>
                </a:cubicBezTo>
                <a:cubicBezTo>
                  <a:pt x="0" y="118"/>
                  <a:pt x="0" y="108"/>
                  <a:pt x="0" y="104"/>
                </a:cubicBezTo>
                <a:cubicBezTo>
                  <a:pt x="0" y="92"/>
                  <a:pt x="5" y="85"/>
                  <a:pt x="7" y="79"/>
                </a:cubicBezTo>
                <a:cubicBezTo>
                  <a:pt x="10" y="75"/>
                  <a:pt x="9" y="70"/>
                  <a:pt x="10" y="66"/>
                </a:cubicBezTo>
                <a:cubicBezTo>
                  <a:pt x="11" y="64"/>
                  <a:pt x="16" y="64"/>
                  <a:pt x="16" y="62"/>
                </a:cubicBezTo>
                <a:cubicBezTo>
                  <a:pt x="16" y="60"/>
                  <a:pt x="13" y="58"/>
                  <a:pt x="13" y="53"/>
                </a:cubicBezTo>
                <a:cubicBezTo>
                  <a:pt x="13" y="48"/>
                  <a:pt x="4" y="47"/>
                  <a:pt x="5" y="44"/>
                </a:cubicBezTo>
                <a:cubicBezTo>
                  <a:pt x="6" y="40"/>
                  <a:pt x="3" y="37"/>
                  <a:pt x="5" y="35"/>
                </a:cubicBezTo>
                <a:cubicBezTo>
                  <a:pt x="7" y="33"/>
                  <a:pt x="5" y="31"/>
                  <a:pt x="6" y="29"/>
                </a:cubicBezTo>
                <a:cubicBezTo>
                  <a:pt x="6" y="28"/>
                  <a:pt x="7" y="27"/>
                  <a:pt x="7" y="27"/>
                </a:cubicBezTo>
                <a:cubicBezTo>
                  <a:pt x="9" y="25"/>
                  <a:pt x="10" y="27"/>
                  <a:pt x="10" y="24"/>
                </a:cubicBezTo>
                <a:cubicBezTo>
                  <a:pt x="11" y="22"/>
                  <a:pt x="12" y="20"/>
                  <a:pt x="13" y="19"/>
                </a:cubicBezTo>
                <a:cubicBezTo>
                  <a:pt x="14" y="18"/>
                  <a:pt x="15" y="18"/>
                  <a:pt x="15" y="15"/>
                </a:cubicBezTo>
                <a:cubicBezTo>
                  <a:pt x="15" y="13"/>
                  <a:pt x="16" y="11"/>
                  <a:pt x="17" y="10"/>
                </a:cubicBezTo>
                <a:cubicBezTo>
                  <a:pt x="18" y="9"/>
                  <a:pt x="19" y="8"/>
                  <a:pt x="19" y="7"/>
                </a:cubicBezTo>
                <a:cubicBezTo>
                  <a:pt x="20" y="6"/>
                  <a:pt x="22" y="5"/>
                  <a:pt x="24" y="4"/>
                </a:cubicBezTo>
                <a:cubicBezTo>
                  <a:pt x="25" y="4"/>
                  <a:pt x="28" y="3"/>
                  <a:pt x="29" y="1"/>
                </a:cubicBezTo>
                <a:cubicBezTo>
                  <a:pt x="31" y="0"/>
                  <a:pt x="34" y="0"/>
                  <a:pt x="35" y="1"/>
                </a:cubicBezTo>
                <a:cubicBezTo>
                  <a:pt x="41" y="6"/>
                  <a:pt x="45" y="11"/>
                  <a:pt x="50" y="15"/>
                </a:cubicBezTo>
                <a:cubicBezTo>
                  <a:pt x="55" y="19"/>
                  <a:pt x="65" y="21"/>
                  <a:pt x="65" y="29"/>
                </a:cubicBezTo>
                <a:cubicBezTo>
                  <a:pt x="65" y="34"/>
                  <a:pt x="58" y="34"/>
                  <a:pt x="58" y="41"/>
                </a:cubicBezTo>
                <a:cubicBezTo>
                  <a:pt x="58" y="47"/>
                  <a:pt x="64" y="61"/>
                  <a:pt x="68" y="61"/>
                </a:cubicBezTo>
                <a:cubicBezTo>
                  <a:pt x="69" y="61"/>
                  <a:pt x="70" y="59"/>
                  <a:pt x="72" y="59"/>
                </a:cubicBezTo>
                <a:cubicBezTo>
                  <a:pt x="73" y="59"/>
                  <a:pt x="75" y="61"/>
                  <a:pt x="75" y="62"/>
                </a:cubicBezTo>
                <a:cubicBezTo>
                  <a:pt x="75" y="64"/>
                  <a:pt x="74" y="64"/>
                  <a:pt x="74" y="66"/>
                </a:cubicBezTo>
                <a:cubicBezTo>
                  <a:pt x="74" y="69"/>
                  <a:pt x="77" y="68"/>
                  <a:pt x="79" y="70"/>
                </a:cubicBezTo>
                <a:cubicBezTo>
                  <a:pt x="80" y="71"/>
                  <a:pt x="82" y="74"/>
                  <a:pt x="83" y="75"/>
                </a:cubicBezTo>
                <a:lnTo>
                  <a:pt x="82" y="75"/>
                </a:ln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422" name="Freeform 38"/>
          <p:cNvSpPr>
            <a:spLocks/>
          </p:cNvSpPr>
          <p:nvPr/>
        </p:nvSpPr>
        <p:spPr bwMode="auto">
          <a:xfrm>
            <a:off x="4859338" y="4437063"/>
            <a:ext cx="784225" cy="773112"/>
          </a:xfrm>
          <a:custGeom>
            <a:avLst/>
            <a:gdLst>
              <a:gd name="T0" fmla="*/ 2147483647 w 126"/>
              <a:gd name="T1" fmla="*/ 2147483647 h 138"/>
              <a:gd name="T2" fmla="*/ 2147483647 w 126"/>
              <a:gd name="T3" fmla="*/ 2147483647 h 138"/>
              <a:gd name="T4" fmla="*/ 2147483647 w 126"/>
              <a:gd name="T5" fmla="*/ 2147483647 h 138"/>
              <a:gd name="T6" fmla="*/ 2147483647 w 126"/>
              <a:gd name="T7" fmla="*/ 2147483647 h 138"/>
              <a:gd name="T8" fmla="*/ 2147483647 w 126"/>
              <a:gd name="T9" fmla="*/ 2147483647 h 138"/>
              <a:gd name="T10" fmla="*/ 2147483647 w 126"/>
              <a:gd name="T11" fmla="*/ 2147483647 h 138"/>
              <a:gd name="T12" fmla="*/ 2147483647 w 126"/>
              <a:gd name="T13" fmla="*/ 2147483647 h 138"/>
              <a:gd name="T14" fmla="*/ 2147483647 w 126"/>
              <a:gd name="T15" fmla="*/ 2147483647 h 138"/>
              <a:gd name="T16" fmla="*/ 2147483647 w 126"/>
              <a:gd name="T17" fmla="*/ 2147483647 h 138"/>
              <a:gd name="T18" fmla="*/ 2147483647 w 126"/>
              <a:gd name="T19" fmla="*/ 2147483647 h 138"/>
              <a:gd name="T20" fmla="*/ 2147483647 w 126"/>
              <a:gd name="T21" fmla="*/ 2147483647 h 138"/>
              <a:gd name="T22" fmla="*/ 2147483647 w 126"/>
              <a:gd name="T23" fmla="*/ 2147483647 h 138"/>
              <a:gd name="T24" fmla="*/ 2147483647 w 126"/>
              <a:gd name="T25" fmla="*/ 2147483647 h 138"/>
              <a:gd name="T26" fmla="*/ 2147483647 w 126"/>
              <a:gd name="T27" fmla="*/ 2147483647 h 138"/>
              <a:gd name="T28" fmla="*/ 2147483647 w 126"/>
              <a:gd name="T29" fmla="*/ 2147483647 h 138"/>
              <a:gd name="T30" fmla="*/ 2147483647 w 126"/>
              <a:gd name="T31" fmla="*/ 2147483647 h 138"/>
              <a:gd name="T32" fmla="*/ 2147483647 w 126"/>
              <a:gd name="T33" fmla="*/ 2147483647 h 138"/>
              <a:gd name="T34" fmla="*/ 2147483647 w 126"/>
              <a:gd name="T35" fmla="*/ 2147483647 h 138"/>
              <a:gd name="T36" fmla="*/ 2147483647 w 126"/>
              <a:gd name="T37" fmla="*/ 2147483647 h 138"/>
              <a:gd name="T38" fmla="*/ 2147483647 w 126"/>
              <a:gd name="T39" fmla="*/ 2147483647 h 138"/>
              <a:gd name="T40" fmla="*/ 2147483647 w 126"/>
              <a:gd name="T41" fmla="*/ 2147483647 h 138"/>
              <a:gd name="T42" fmla="*/ 2147483647 w 126"/>
              <a:gd name="T43" fmla="*/ 2147483647 h 138"/>
              <a:gd name="T44" fmla="*/ 2147483647 w 126"/>
              <a:gd name="T45" fmla="*/ 2147483647 h 138"/>
              <a:gd name="T46" fmla="*/ 2147483647 w 126"/>
              <a:gd name="T47" fmla="*/ 2147483647 h 138"/>
              <a:gd name="T48" fmla="*/ 2147483647 w 126"/>
              <a:gd name="T49" fmla="*/ 2147483647 h 138"/>
              <a:gd name="T50" fmla="*/ 2147483647 w 126"/>
              <a:gd name="T51" fmla="*/ 2147483647 h 138"/>
              <a:gd name="T52" fmla="*/ 2147483647 w 126"/>
              <a:gd name="T53" fmla="*/ 2147483647 h 138"/>
              <a:gd name="T54" fmla="*/ 2147483647 w 126"/>
              <a:gd name="T55" fmla="*/ 2147483647 h 138"/>
              <a:gd name="T56" fmla="*/ 2147483647 w 126"/>
              <a:gd name="T57" fmla="*/ 2147483647 h 138"/>
              <a:gd name="T58" fmla="*/ 2147483647 w 126"/>
              <a:gd name="T59" fmla="*/ 2147483647 h 138"/>
              <a:gd name="T60" fmla="*/ 2147483647 w 126"/>
              <a:gd name="T61" fmla="*/ 2147483647 h 138"/>
              <a:gd name="T62" fmla="*/ 2147483647 w 126"/>
              <a:gd name="T63" fmla="*/ 2147483647 h 138"/>
              <a:gd name="T64" fmla="*/ 2147483647 w 126"/>
              <a:gd name="T65" fmla="*/ 2147483647 h 138"/>
              <a:gd name="T66" fmla="*/ 2147483647 w 126"/>
              <a:gd name="T67" fmla="*/ 2147483647 h 138"/>
              <a:gd name="T68" fmla="*/ 2147483647 w 126"/>
              <a:gd name="T69" fmla="*/ 2147483647 h 138"/>
              <a:gd name="T70" fmla="*/ 2147483647 w 126"/>
              <a:gd name="T71" fmla="*/ 2147483647 h 138"/>
              <a:gd name="T72" fmla="*/ 2147483647 w 126"/>
              <a:gd name="T73" fmla="*/ 2147483647 h 138"/>
              <a:gd name="T74" fmla="*/ 2147483647 w 126"/>
              <a:gd name="T75" fmla="*/ 2147483647 h 138"/>
              <a:gd name="T76" fmla="*/ 2147483647 w 126"/>
              <a:gd name="T77" fmla="*/ 2147483647 h 138"/>
              <a:gd name="T78" fmla="*/ 2147483647 w 126"/>
              <a:gd name="T79" fmla="*/ 2147483647 h 138"/>
              <a:gd name="T80" fmla="*/ 2147483647 w 126"/>
              <a:gd name="T81" fmla="*/ 2147483647 h 138"/>
              <a:gd name="T82" fmla="*/ 2147483647 w 126"/>
              <a:gd name="T83" fmla="*/ 2147483647 h 138"/>
              <a:gd name="T84" fmla="*/ 2147483647 w 126"/>
              <a:gd name="T85" fmla="*/ 2147483647 h 138"/>
              <a:gd name="T86" fmla="*/ 2147483647 w 126"/>
              <a:gd name="T87" fmla="*/ 2147483647 h 138"/>
              <a:gd name="T88" fmla="*/ 2147483647 w 126"/>
              <a:gd name="T89" fmla="*/ 2147483647 h 138"/>
              <a:gd name="T90" fmla="*/ 2147483647 w 126"/>
              <a:gd name="T91" fmla="*/ 2147483647 h 138"/>
              <a:gd name="T92" fmla="*/ 2147483647 w 126"/>
              <a:gd name="T93" fmla="*/ 2147483647 h 138"/>
              <a:gd name="T94" fmla="*/ 2147483647 w 126"/>
              <a:gd name="T95" fmla="*/ 2147483647 h 138"/>
              <a:gd name="T96" fmla="*/ 2147483647 w 126"/>
              <a:gd name="T97" fmla="*/ 2147483647 h 138"/>
              <a:gd name="T98" fmla="*/ 2147483647 w 126"/>
              <a:gd name="T99" fmla="*/ 2147483647 h 138"/>
              <a:gd name="T100" fmla="*/ 2147483647 w 126"/>
              <a:gd name="T101" fmla="*/ 2147483647 h 138"/>
              <a:gd name="T102" fmla="*/ 2147483647 w 126"/>
              <a:gd name="T103" fmla="*/ 2147483647 h 138"/>
              <a:gd name="T104" fmla="*/ 2147483647 w 126"/>
              <a:gd name="T105" fmla="*/ 2147483647 h 138"/>
              <a:gd name="T106" fmla="*/ 2147483647 w 126"/>
              <a:gd name="T107" fmla="*/ 2147483647 h 138"/>
              <a:gd name="T108" fmla="*/ 2147483647 w 126"/>
              <a:gd name="T109" fmla="*/ 2147483647 h 138"/>
              <a:gd name="T110" fmla="*/ 2147483647 w 126"/>
              <a:gd name="T111" fmla="*/ 2147483647 h 138"/>
              <a:gd name="T112" fmla="*/ 2147483647 w 126"/>
              <a:gd name="T113" fmla="*/ 2147483647 h 138"/>
              <a:gd name="T114" fmla="*/ 2147483647 w 126"/>
              <a:gd name="T115" fmla="*/ 2147483647 h 138"/>
              <a:gd name="T116" fmla="*/ 2147483647 w 126"/>
              <a:gd name="T117" fmla="*/ 2147483647 h 138"/>
              <a:gd name="T118" fmla="*/ 2147483647 w 126"/>
              <a:gd name="T119" fmla="*/ 2147483647 h 138"/>
              <a:gd name="T120" fmla="*/ 2147483647 w 126"/>
              <a:gd name="T121" fmla="*/ 2147483647 h 138"/>
              <a:gd name="T122" fmla="*/ 2147483647 w 126"/>
              <a:gd name="T123" fmla="*/ 2147483647 h 13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26"/>
              <a:gd name="T187" fmla="*/ 0 h 138"/>
              <a:gd name="T188" fmla="*/ 126 w 126"/>
              <a:gd name="T189" fmla="*/ 138 h 138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26" h="138">
                <a:moveTo>
                  <a:pt x="126" y="81"/>
                </a:moveTo>
                <a:cubicBezTo>
                  <a:pt x="125" y="80"/>
                  <a:pt x="125" y="79"/>
                  <a:pt x="125" y="77"/>
                </a:cubicBezTo>
                <a:cubicBezTo>
                  <a:pt x="126" y="74"/>
                  <a:pt x="126" y="75"/>
                  <a:pt x="126" y="71"/>
                </a:cubicBezTo>
                <a:cubicBezTo>
                  <a:pt x="126" y="66"/>
                  <a:pt x="119" y="65"/>
                  <a:pt x="117" y="63"/>
                </a:cubicBezTo>
                <a:cubicBezTo>
                  <a:pt x="109" y="63"/>
                  <a:pt x="107" y="63"/>
                  <a:pt x="103" y="63"/>
                </a:cubicBezTo>
                <a:cubicBezTo>
                  <a:pt x="101" y="63"/>
                  <a:pt x="96" y="64"/>
                  <a:pt x="96" y="61"/>
                </a:cubicBezTo>
                <a:cubicBezTo>
                  <a:pt x="96" y="56"/>
                  <a:pt x="103" y="54"/>
                  <a:pt x="103" y="48"/>
                </a:cubicBezTo>
                <a:cubicBezTo>
                  <a:pt x="103" y="43"/>
                  <a:pt x="100" y="41"/>
                  <a:pt x="98" y="40"/>
                </a:cubicBezTo>
                <a:cubicBezTo>
                  <a:pt x="95" y="39"/>
                  <a:pt x="99" y="30"/>
                  <a:pt x="95" y="30"/>
                </a:cubicBezTo>
                <a:cubicBezTo>
                  <a:pt x="91" y="30"/>
                  <a:pt x="88" y="33"/>
                  <a:pt x="83" y="33"/>
                </a:cubicBezTo>
                <a:cubicBezTo>
                  <a:pt x="75" y="34"/>
                  <a:pt x="73" y="27"/>
                  <a:pt x="72" y="26"/>
                </a:cubicBezTo>
                <a:cubicBezTo>
                  <a:pt x="70" y="24"/>
                  <a:pt x="72" y="18"/>
                  <a:pt x="64" y="14"/>
                </a:cubicBezTo>
                <a:cubicBezTo>
                  <a:pt x="62" y="13"/>
                  <a:pt x="63" y="5"/>
                  <a:pt x="59" y="3"/>
                </a:cubicBezTo>
                <a:cubicBezTo>
                  <a:pt x="58" y="2"/>
                  <a:pt x="58" y="1"/>
                  <a:pt x="57" y="2"/>
                </a:cubicBezTo>
                <a:cubicBezTo>
                  <a:pt x="56" y="3"/>
                  <a:pt x="55" y="3"/>
                  <a:pt x="54" y="3"/>
                </a:cubicBezTo>
                <a:cubicBezTo>
                  <a:pt x="53" y="3"/>
                  <a:pt x="51" y="3"/>
                  <a:pt x="51" y="4"/>
                </a:cubicBezTo>
                <a:cubicBezTo>
                  <a:pt x="50" y="6"/>
                  <a:pt x="49" y="5"/>
                  <a:pt x="48" y="4"/>
                </a:cubicBezTo>
                <a:cubicBezTo>
                  <a:pt x="48" y="3"/>
                  <a:pt x="46" y="4"/>
                  <a:pt x="45" y="5"/>
                </a:cubicBezTo>
                <a:cubicBezTo>
                  <a:pt x="45" y="7"/>
                  <a:pt x="44" y="6"/>
                  <a:pt x="43" y="5"/>
                </a:cubicBezTo>
                <a:cubicBezTo>
                  <a:pt x="42" y="4"/>
                  <a:pt x="42" y="3"/>
                  <a:pt x="41" y="1"/>
                </a:cubicBezTo>
                <a:cubicBezTo>
                  <a:pt x="40" y="1"/>
                  <a:pt x="41" y="1"/>
                  <a:pt x="40" y="4"/>
                </a:cubicBezTo>
                <a:cubicBezTo>
                  <a:pt x="39" y="7"/>
                  <a:pt x="38" y="4"/>
                  <a:pt x="37" y="3"/>
                </a:cubicBezTo>
                <a:cubicBezTo>
                  <a:pt x="37" y="0"/>
                  <a:pt x="35" y="3"/>
                  <a:pt x="35" y="4"/>
                </a:cubicBezTo>
                <a:cubicBezTo>
                  <a:pt x="34" y="5"/>
                  <a:pt x="33" y="5"/>
                  <a:pt x="32" y="7"/>
                </a:cubicBezTo>
                <a:cubicBezTo>
                  <a:pt x="31" y="8"/>
                  <a:pt x="30" y="11"/>
                  <a:pt x="28" y="12"/>
                </a:cubicBezTo>
                <a:cubicBezTo>
                  <a:pt x="27" y="13"/>
                  <a:pt x="25" y="17"/>
                  <a:pt x="23" y="21"/>
                </a:cubicBezTo>
                <a:cubicBezTo>
                  <a:pt x="21" y="25"/>
                  <a:pt x="22" y="25"/>
                  <a:pt x="24" y="25"/>
                </a:cubicBezTo>
                <a:cubicBezTo>
                  <a:pt x="25" y="25"/>
                  <a:pt x="25" y="25"/>
                  <a:pt x="25" y="28"/>
                </a:cubicBezTo>
                <a:cubicBezTo>
                  <a:pt x="24" y="31"/>
                  <a:pt x="24" y="31"/>
                  <a:pt x="23" y="31"/>
                </a:cubicBezTo>
                <a:cubicBezTo>
                  <a:pt x="22" y="32"/>
                  <a:pt x="20" y="34"/>
                  <a:pt x="20" y="36"/>
                </a:cubicBezTo>
                <a:cubicBezTo>
                  <a:pt x="20" y="38"/>
                  <a:pt x="21" y="40"/>
                  <a:pt x="22" y="41"/>
                </a:cubicBezTo>
                <a:cubicBezTo>
                  <a:pt x="23" y="42"/>
                  <a:pt x="25" y="42"/>
                  <a:pt x="25" y="44"/>
                </a:cubicBezTo>
                <a:cubicBezTo>
                  <a:pt x="24" y="46"/>
                  <a:pt x="27" y="47"/>
                  <a:pt x="29" y="50"/>
                </a:cubicBezTo>
                <a:cubicBezTo>
                  <a:pt x="30" y="53"/>
                  <a:pt x="28" y="54"/>
                  <a:pt x="25" y="54"/>
                </a:cubicBezTo>
                <a:cubicBezTo>
                  <a:pt x="22" y="53"/>
                  <a:pt x="20" y="51"/>
                  <a:pt x="17" y="50"/>
                </a:cubicBezTo>
                <a:cubicBezTo>
                  <a:pt x="15" y="48"/>
                  <a:pt x="14" y="50"/>
                  <a:pt x="13" y="50"/>
                </a:cubicBezTo>
                <a:cubicBezTo>
                  <a:pt x="11" y="51"/>
                  <a:pt x="11" y="51"/>
                  <a:pt x="10" y="52"/>
                </a:cubicBezTo>
                <a:cubicBezTo>
                  <a:pt x="9" y="52"/>
                  <a:pt x="4" y="60"/>
                  <a:pt x="2" y="62"/>
                </a:cubicBezTo>
                <a:cubicBezTo>
                  <a:pt x="0" y="65"/>
                  <a:pt x="1" y="67"/>
                  <a:pt x="3" y="67"/>
                </a:cubicBezTo>
                <a:cubicBezTo>
                  <a:pt x="6" y="68"/>
                  <a:pt x="6" y="69"/>
                  <a:pt x="9" y="71"/>
                </a:cubicBezTo>
                <a:cubicBezTo>
                  <a:pt x="10" y="72"/>
                  <a:pt x="11" y="74"/>
                  <a:pt x="12" y="75"/>
                </a:cubicBezTo>
                <a:cubicBezTo>
                  <a:pt x="14" y="77"/>
                  <a:pt x="18" y="78"/>
                  <a:pt x="21" y="82"/>
                </a:cubicBezTo>
                <a:cubicBezTo>
                  <a:pt x="22" y="84"/>
                  <a:pt x="30" y="82"/>
                  <a:pt x="32" y="87"/>
                </a:cubicBezTo>
                <a:cubicBezTo>
                  <a:pt x="33" y="91"/>
                  <a:pt x="34" y="89"/>
                  <a:pt x="38" y="91"/>
                </a:cubicBezTo>
                <a:cubicBezTo>
                  <a:pt x="46" y="97"/>
                  <a:pt x="55" y="109"/>
                  <a:pt x="67" y="109"/>
                </a:cubicBezTo>
                <a:cubicBezTo>
                  <a:pt x="69" y="109"/>
                  <a:pt x="72" y="105"/>
                  <a:pt x="74" y="105"/>
                </a:cubicBezTo>
                <a:cubicBezTo>
                  <a:pt x="78" y="105"/>
                  <a:pt x="78" y="109"/>
                  <a:pt x="78" y="113"/>
                </a:cubicBezTo>
                <a:cubicBezTo>
                  <a:pt x="77" y="121"/>
                  <a:pt x="89" y="114"/>
                  <a:pt x="88" y="122"/>
                </a:cubicBezTo>
                <a:lnTo>
                  <a:pt x="88" y="131"/>
                </a:lnTo>
                <a:cubicBezTo>
                  <a:pt x="91" y="138"/>
                  <a:pt x="103" y="133"/>
                  <a:pt x="109" y="134"/>
                </a:cubicBezTo>
                <a:cubicBezTo>
                  <a:pt x="109" y="130"/>
                  <a:pt x="109" y="129"/>
                  <a:pt x="109" y="125"/>
                </a:cubicBezTo>
                <a:cubicBezTo>
                  <a:pt x="109" y="118"/>
                  <a:pt x="115" y="123"/>
                  <a:pt x="115" y="116"/>
                </a:cubicBezTo>
                <a:cubicBezTo>
                  <a:pt x="115" y="113"/>
                  <a:pt x="115" y="108"/>
                  <a:pt x="113" y="106"/>
                </a:cubicBezTo>
                <a:cubicBezTo>
                  <a:pt x="113" y="99"/>
                  <a:pt x="112" y="99"/>
                  <a:pt x="112" y="94"/>
                </a:cubicBezTo>
                <a:cubicBezTo>
                  <a:pt x="112" y="86"/>
                  <a:pt x="119" y="87"/>
                  <a:pt x="125" y="81"/>
                </a:cubicBezTo>
                <a:lnTo>
                  <a:pt x="126" y="81"/>
                </a:lnTo>
                <a:close/>
              </a:path>
            </a:pathLst>
          </a:custGeom>
          <a:solidFill>
            <a:schemeClr val="folHlink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6423" name="Text Box 39"/>
          <p:cNvSpPr txBox="1">
            <a:spLocks noChangeArrowheads="1"/>
          </p:cNvSpPr>
          <p:nvPr/>
        </p:nvSpPr>
        <p:spPr bwMode="auto">
          <a:xfrm>
            <a:off x="395288" y="1628775"/>
            <a:ext cx="10080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0" tIns="45711" rIns="91420" bIns="45711">
            <a:spAutoFit/>
          </a:bodyPr>
          <a:lstStyle/>
          <a:p>
            <a:pPr defTabSz="912813"/>
            <a:endParaRPr lang="es-CO" sz="1200"/>
          </a:p>
        </p:txBody>
      </p:sp>
      <p:sp>
        <p:nvSpPr>
          <p:cNvPr id="3121" name="Text Box 49"/>
          <p:cNvSpPr txBox="1">
            <a:spLocks noChangeArrowheads="1"/>
          </p:cNvSpPr>
          <p:nvPr/>
        </p:nvSpPr>
        <p:spPr bwMode="auto">
          <a:xfrm>
            <a:off x="615950" y="619125"/>
            <a:ext cx="5327650" cy="64611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>
            <a:prstShdw prst="shdw18" dist="17961" dir="135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CO" dirty="0">
                <a:latin typeface="Lucida Sans" pitchFamily="34" charset="0"/>
                <a:cs typeface="+mn-cs"/>
              </a:rPr>
              <a:t>ALCANCE GEOGRAFICO DE LAS INICIATIVAS RECIBIDAS</a:t>
            </a:r>
            <a:endParaRPr lang="es-ES" dirty="0">
              <a:latin typeface="Lucida Sans" pitchFamily="34" charset="0"/>
              <a:cs typeface="+mn-cs"/>
            </a:endParaRPr>
          </a:p>
        </p:txBody>
      </p:sp>
      <p:sp>
        <p:nvSpPr>
          <p:cNvPr id="16425" name="Text Box 50"/>
          <p:cNvSpPr txBox="1">
            <a:spLocks noChangeArrowheads="1"/>
          </p:cNvSpPr>
          <p:nvPr/>
        </p:nvSpPr>
        <p:spPr bwMode="auto">
          <a:xfrm>
            <a:off x="508000" y="2047875"/>
            <a:ext cx="2387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O" sz="1400"/>
              <a:t>DEPARTAMENTOS </a:t>
            </a:r>
          </a:p>
          <a:p>
            <a:r>
              <a:rPr lang="es-CO" sz="1400"/>
              <a:t>ENTRE 1 Y 3  INICIATIVAS</a:t>
            </a:r>
            <a:endParaRPr lang="es-ES" sz="1400"/>
          </a:p>
        </p:txBody>
      </p:sp>
      <p:sp>
        <p:nvSpPr>
          <p:cNvPr id="16426" name="Text Box 51"/>
          <p:cNvSpPr txBox="1">
            <a:spLocks noChangeArrowheads="1"/>
          </p:cNvSpPr>
          <p:nvPr/>
        </p:nvSpPr>
        <p:spPr bwMode="auto">
          <a:xfrm>
            <a:off x="557213" y="2851150"/>
            <a:ext cx="23383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O" sz="1400"/>
              <a:t>DEPARTAMENTOS </a:t>
            </a:r>
          </a:p>
          <a:p>
            <a:r>
              <a:rPr lang="es-CO" sz="1400"/>
              <a:t>ENTRE 4 Y 9 INICIATIVAS</a:t>
            </a:r>
            <a:endParaRPr lang="es-ES" sz="1400"/>
          </a:p>
        </p:txBody>
      </p:sp>
      <p:sp>
        <p:nvSpPr>
          <p:cNvPr id="3124" name="Text Box 52"/>
          <p:cNvSpPr txBox="1">
            <a:spLocks noChangeArrowheads="1"/>
          </p:cNvSpPr>
          <p:nvPr/>
        </p:nvSpPr>
        <p:spPr bwMode="auto">
          <a:xfrm>
            <a:off x="2484438" y="2060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es-CO">
              <a:cs typeface="+mn-cs"/>
            </a:endParaRPr>
          </a:p>
        </p:txBody>
      </p:sp>
      <p:sp>
        <p:nvSpPr>
          <p:cNvPr id="16428" name="Rectangle 53"/>
          <p:cNvSpPr>
            <a:spLocks noChangeArrowheads="1"/>
          </p:cNvSpPr>
          <p:nvPr/>
        </p:nvSpPr>
        <p:spPr bwMode="auto">
          <a:xfrm>
            <a:off x="3132138" y="2132013"/>
            <a:ext cx="576262" cy="3603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O"/>
          </a:p>
        </p:txBody>
      </p:sp>
      <p:sp>
        <p:nvSpPr>
          <p:cNvPr id="16429" name="Rectangle 54"/>
          <p:cNvSpPr>
            <a:spLocks noChangeArrowheads="1"/>
          </p:cNvSpPr>
          <p:nvPr/>
        </p:nvSpPr>
        <p:spPr bwMode="auto">
          <a:xfrm>
            <a:off x="3132138" y="2924175"/>
            <a:ext cx="576262" cy="360363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O"/>
          </a:p>
        </p:txBody>
      </p:sp>
      <p:sp>
        <p:nvSpPr>
          <p:cNvPr id="16430" name="Text Box 55"/>
          <p:cNvSpPr txBox="1">
            <a:spLocks noChangeArrowheads="1"/>
          </p:cNvSpPr>
          <p:nvPr/>
        </p:nvSpPr>
        <p:spPr bwMode="auto">
          <a:xfrm>
            <a:off x="1527175" y="39528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CO"/>
          </a:p>
        </p:txBody>
      </p:sp>
      <p:sp>
        <p:nvSpPr>
          <p:cNvPr id="16431" name="Rectangle 57"/>
          <p:cNvSpPr>
            <a:spLocks noChangeArrowheads="1"/>
          </p:cNvSpPr>
          <p:nvPr/>
        </p:nvSpPr>
        <p:spPr bwMode="auto">
          <a:xfrm>
            <a:off x="3132138" y="3789363"/>
            <a:ext cx="576262" cy="360362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O"/>
          </a:p>
        </p:txBody>
      </p:sp>
      <p:sp>
        <p:nvSpPr>
          <p:cNvPr id="16432" name="Text Box 58"/>
          <p:cNvSpPr txBox="1">
            <a:spLocks noChangeArrowheads="1"/>
          </p:cNvSpPr>
          <p:nvPr/>
        </p:nvSpPr>
        <p:spPr bwMode="auto">
          <a:xfrm>
            <a:off x="455613" y="3787775"/>
            <a:ext cx="2744787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O" sz="1400"/>
              <a:t>DEPARTAMENTOS </a:t>
            </a:r>
          </a:p>
          <a:p>
            <a:r>
              <a:rPr lang="es-CO" sz="1400"/>
              <a:t>CUBIERTOS POR INICIATIVAS</a:t>
            </a:r>
          </a:p>
          <a:p>
            <a:r>
              <a:rPr lang="es-CO" sz="1400"/>
              <a:t>NACIONALES*</a:t>
            </a:r>
            <a:endParaRPr lang="es-ES" sz="1400"/>
          </a:p>
        </p:txBody>
      </p:sp>
      <p:sp>
        <p:nvSpPr>
          <p:cNvPr id="16433" name="Text Box 59"/>
          <p:cNvSpPr txBox="1">
            <a:spLocks noChangeArrowheads="1"/>
          </p:cNvSpPr>
          <p:nvPr/>
        </p:nvSpPr>
        <p:spPr bwMode="auto">
          <a:xfrm>
            <a:off x="479425" y="4797425"/>
            <a:ext cx="26447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O" sz="1400"/>
              <a:t>DEPARTAMENTOS</a:t>
            </a:r>
          </a:p>
          <a:p>
            <a:r>
              <a:rPr lang="es-CO" sz="1400"/>
              <a:t>CON MAS DE 10 INICIATIVAS</a:t>
            </a:r>
            <a:endParaRPr lang="es-ES" sz="1400"/>
          </a:p>
        </p:txBody>
      </p:sp>
      <p:sp>
        <p:nvSpPr>
          <p:cNvPr id="16434" name="Rectangle 60"/>
          <p:cNvSpPr>
            <a:spLocks noChangeArrowheads="1"/>
          </p:cNvSpPr>
          <p:nvPr/>
        </p:nvSpPr>
        <p:spPr bwMode="auto">
          <a:xfrm>
            <a:off x="3132138" y="4868863"/>
            <a:ext cx="576262" cy="360362"/>
          </a:xfrm>
          <a:prstGeom prst="rect">
            <a:avLst/>
          </a:prstGeom>
          <a:solidFill>
            <a:srgbClr val="9933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O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4859338" y="1412875"/>
            <a:ext cx="720725" cy="792163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CO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1841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20" tIns="45711" rIns="91420" bIns="45711">
            <a:spAutoFit/>
          </a:bodyPr>
          <a:lstStyle/>
          <a:p>
            <a:pPr defTabSz="912813">
              <a:spcBef>
                <a:spcPct val="20000"/>
              </a:spcBef>
            </a:pPr>
            <a:endParaRPr lang="es-MX" sz="2400" b="1">
              <a:solidFill>
                <a:schemeClr val="bg1"/>
              </a:solidFill>
            </a:endParaRPr>
          </a:p>
        </p:txBody>
      </p:sp>
      <p:sp>
        <p:nvSpPr>
          <p:cNvPr id="17412" name="Freeform 4"/>
          <p:cNvSpPr>
            <a:spLocks/>
          </p:cNvSpPr>
          <p:nvPr/>
        </p:nvSpPr>
        <p:spPr bwMode="auto">
          <a:xfrm>
            <a:off x="6386513" y="5213350"/>
            <a:ext cx="1666875" cy="1455738"/>
          </a:xfrm>
          <a:custGeom>
            <a:avLst/>
            <a:gdLst>
              <a:gd name="T0" fmla="*/ 2147483647 w 268"/>
              <a:gd name="T1" fmla="*/ 2147483647 h 260"/>
              <a:gd name="T2" fmla="*/ 2147483647 w 268"/>
              <a:gd name="T3" fmla="*/ 2147483647 h 260"/>
              <a:gd name="T4" fmla="*/ 2147483647 w 268"/>
              <a:gd name="T5" fmla="*/ 2147483647 h 260"/>
              <a:gd name="T6" fmla="*/ 2147483647 w 268"/>
              <a:gd name="T7" fmla="*/ 2147483647 h 260"/>
              <a:gd name="T8" fmla="*/ 2147483647 w 268"/>
              <a:gd name="T9" fmla="*/ 2147483647 h 260"/>
              <a:gd name="T10" fmla="*/ 2147483647 w 268"/>
              <a:gd name="T11" fmla="*/ 2147483647 h 260"/>
              <a:gd name="T12" fmla="*/ 2147483647 w 268"/>
              <a:gd name="T13" fmla="*/ 2147483647 h 260"/>
              <a:gd name="T14" fmla="*/ 2147483647 w 268"/>
              <a:gd name="T15" fmla="*/ 2147483647 h 260"/>
              <a:gd name="T16" fmla="*/ 2147483647 w 268"/>
              <a:gd name="T17" fmla="*/ 2147483647 h 260"/>
              <a:gd name="T18" fmla="*/ 2147483647 w 268"/>
              <a:gd name="T19" fmla="*/ 2147483647 h 260"/>
              <a:gd name="T20" fmla="*/ 2147483647 w 268"/>
              <a:gd name="T21" fmla="*/ 2147483647 h 260"/>
              <a:gd name="T22" fmla="*/ 2147483647 w 268"/>
              <a:gd name="T23" fmla="*/ 2147483647 h 260"/>
              <a:gd name="T24" fmla="*/ 2147483647 w 268"/>
              <a:gd name="T25" fmla="*/ 2147483647 h 260"/>
              <a:gd name="T26" fmla="*/ 2147483647 w 268"/>
              <a:gd name="T27" fmla="*/ 2147483647 h 260"/>
              <a:gd name="T28" fmla="*/ 2147483647 w 268"/>
              <a:gd name="T29" fmla="*/ 2147483647 h 260"/>
              <a:gd name="T30" fmla="*/ 2147483647 w 268"/>
              <a:gd name="T31" fmla="*/ 2147483647 h 260"/>
              <a:gd name="T32" fmla="*/ 2147483647 w 268"/>
              <a:gd name="T33" fmla="*/ 2147483647 h 260"/>
              <a:gd name="T34" fmla="*/ 2147483647 w 268"/>
              <a:gd name="T35" fmla="*/ 2147483647 h 260"/>
              <a:gd name="T36" fmla="*/ 2147483647 w 268"/>
              <a:gd name="T37" fmla="*/ 2147483647 h 260"/>
              <a:gd name="T38" fmla="*/ 2147483647 w 268"/>
              <a:gd name="T39" fmla="*/ 2147483647 h 260"/>
              <a:gd name="T40" fmla="*/ 2147483647 w 268"/>
              <a:gd name="T41" fmla="*/ 2147483647 h 260"/>
              <a:gd name="T42" fmla="*/ 2147483647 w 268"/>
              <a:gd name="T43" fmla="*/ 2147483647 h 260"/>
              <a:gd name="T44" fmla="*/ 2147483647 w 268"/>
              <a:gd name="T45" fmla="*/ 2147483647 h 260"/>
              <a:gd name="T46" fmla="*/ 2147483647 w 268"/>
              <a:gd name="T47" fmla="*/ 2147483647 h 260"/>
              <a:gd name="T48" fmla="*/ 2147483647 w 268"/>
              <a:gd name="T49" fmla="*/ 2147483647 h 260"/>
              <a:gd name="T50" fmla="*/ 2147483647 w 268"/>
              <a:gd name="T51" fmla="*/ 2147483647 h 260"/>
              <a:gd name="T52" fmla="*/ 2147483647 w 268"/>
              <a:gd name="T53" fmla="*/ 2147483647 h 260"/>
              <a:gd name="T54" fmla="*/ 2147483647 w 268"/>
              <a:gd name="T55" fmla="*/ 2147483647 h 260"/>
              <a:gd name="T56" fmla="*/ 2147483647 w 268"/>
              <a:gd name="T57" fmla="*/ 2147483647 h 260"/>
              <a:gd name="T58" fmla="*/ 2147483647 w 268"/>
              <a:gd name="T59" fmla="*/ 2147483647 h 260"/>
              <a:gd name="T60" fmla="*/ 2147483647 w 268"/>
              <a:gd name="T61" fmla="*/ 2147483647 h 260"/>
              <a:gd name="T62" fmla="*/ 2147483647 w 268"/>
              <a:gd name="T63" fmla="*/ 2147483647 h 260"/>
              <a:gd name="T64" fmla="*/ 2147483647 w 268"/>
              <a:gd name="T65" fmla="*/ 2147483647 h 260"/>
              <a:gd name="T66" fmla="*/ 2147483647 w 268"/>
              <a:gd name="T67" fmla="*/ 2147483647 h 260"/>
              <a:gd name="T68" fmla="*/ 2147483647 w 268"/>
              <a:gd name="T69" fmla="*/ 2147483647 h 260"/>
              <a:gd name="T70" fmla="*/ 2147483647 w 268"/>
              <a:gd name="T71" fmla="*/ 2147483647 h 260"/>
              <a:gd name="T72" fmla="*/ 2147483647 w 268"/>
              <a:gd name="T73" fmla="*/ 2147483647 h 260"/>
              <a:gd name="T74" fmla="*/ 2147483647 w 268"/>
              <a:gd name="T75" fmla="*/ 2147483647 h 260"/>
              <a:gd name="T76" fmla="*/ 2147483647 w 268"/>
              <a:gd name="T77" fmla="*/ 2147483647 h 260"/>
              <a:gd name="T78" fmla="*/ 2147483647 w 268"/>
              <a:gd name="T79" fmla="*/ 2147483647 h 260"/>
              <a:gd name="T80" fmla="*/ 2147483647 w 268"/>
              <a:gd name="T81" fmla="*/ 0 h 260"/>
              <a:gd name="T82" fmla="*/ 2147483647 w 268"/>
              <a:gd name="T83" fmla="*/ 2147483647 h 260"/>
              <a:gd name="T84" fmla="*/ 2147483647 w 268"/>
              <a:gd name="T85" fmla="*/ 2147483647 h 260"/>
              <a:gd name="T86" fmla="*/ 2147483647 w 268"/>
              <a:gd name="T87" fmla="*/ 2147483647 h 260"/>
              <a:gd name="T88" fmla="*/ 2147483647 w 268"/>
              <a:gd name="T89" fmla="*/ 2147483647 h 260"/>
              <a:gd name="T90" fmla="*/ 2147483647 w 268"/>
              <a:gd name="T91" fmla="*/ 2147483647 h 260"/>
              <a:gd name="T92" fmla="*/ 2147483647 w 268"/>
              <a:gd name="T93" fmla="*/ 2147483647 h 260"/>
              <a:gd name="T94" fmla="*/ 2147483647 w 268"/>
              <a:gd name="T95" fmla="*/ 2147483647 h 26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268"/>
              <a:gd name="T145" fmla="*/ 0 h 260"/>
              <a:gd name="T146" fmla="*/ 268 w 268"/>
              <a:gd name="T147" fmla="*/ 260 h 260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268" h="260">
                <a:moveTo>
                  <a:pt x="16" y="30"/>
                </a:moveTo>
                <a:cubicBezTo>
                  <a:pt x="17" y="32"/>
                  <a:pt x="11" y="38"/>
                  <a:pt x="8" y="41"/>
                </a:cubicBezTo>
                <a:cubicBezTo>
                  <a:pt x="6" y="44"/>
                  <a:pt x="0" y="51"/>
                  <a:pt x="0" y="51"/>
                </a:cubicBezTo>
                <a:cubicBezTo>
                  <a:pt x="1" y="54"/>
                  <a:pt x="0" y="57"/>
                  <a:pt x="2" y="60"/>
                </a:cubicBezTo>
                <a:cubicBezTo>
                  <a:pt x="3" y="62"/>
                  <a:pt x="7" y="61"/>
                  <a:pt x="7" y="64"/>
                </a:cubicBezTo>
                <a:cubicBezTo>
                  <a:pt x="7" y="66"/>
                  <a:pt x="4" y="66"/>
                  <a:pt x="4" y="69"/>
                </a:cubicBezTo>
                <a:cubicBezTo>
                  <a:pt x="4" y="71"/>
                  <a:pt x="12" y="76"/>
                  <a:pt x="14" y="76"/>
                </a:cubicBezTo>
                <a:cubicBezTo>
                  <a:pt x="15" y="76"/>
                  <a:pt x="16" y="74"/>
                  <a:pt x="18" y="74"/>
                </a:cubicBezTo>
                <a:cubicBezTo>
                  <a:pt x="20" y="74"/>
                  <a:pt x="20" y="77"/>
                  <a:pt x="21" y="79"/>
                </a:cubicBezTo>
                <a:cubicBezTo>
                  <a:pt x="23" y="82"/>
                  <a:pt x="27" y="81"/>
                  <a:pt x="27" y="86"/>
                </a:cubicBezTo>
                <a:cubicBezTo>
                  <a:pt x="28" y="90"/>
                  <a:pt x="36" y="86"/>
                  <a:pt x="39" y="89"/>
                </a:cubicBezTo>
                <a:cubicBezTo>
                  <a:pt x="43" y="93"/>
                  <a:pt x="47" y="99"/>
                  <a:pt x="49" y="106"/>
                </a:cubicBezTo>
                <a:cubicBezTo>
                  <a:pt x="50" y="108"/>
                  <a:pt x="46" y="109"/>
                  <a:pt x="46" y="112"/>
                </a:cubicBezTo>
                <a:cubicBezTo>
                  <a:pt x="46" y="116"/>
                  <a:pt x="54" y="119"/>
                  <a:pt x="57" y="119"/>
                </a:cubicBezTo>
                <a:cubicBezTo>
                  <a:pt x="60" y="119"/>
                  <a:pt x="60" y="118"/>
                  <a:pt x="63" y="118"/>
                </a:cubicBezTo>
                <a:cubicBezTo>
                  <a:pt x="66" y="118"/>
                  <a:pt x="66" y="122"/>
                  <a:pt x="68" y="125"/>
                </a:cubicBezTo>
                <a:lnTo>
                  <a:pt x="68" y="133"/>
                </a:lnTo>
                <a:cubicBezTo>
                  <a:pt x="68" y="133"/>
                  <a:pt x="70" y="135"/>
                  <a:pt x="70" y="136"/>
                </a:cubicBezTo>
                <a:cubicBezTo>
                  <a:pt x="70" y="139"/>
                  <a:pt x="66" y="140"/>
                  <a:pt x="65" y="143"/>
                </a:cubicBezTo>
                <a:cubicBezTo>
                  <a:pt x="66" y="144"/>
                  <a:pt x="69" y="150"/>
                  <a:pt x="70" y="150"/>
                </a:cubicBezTo>
                <a:cubicBezTo>
                  <a:pt x="71" y="150"/>
                  <a:pt x="72" y="149"/>
                  <a:pt x="74" y="149"/>
                </a:cubicBezTo>
                <a:cubicBezTo>
                  <a:pt x="78" y="149"/>
                  <a:pt x="76" y="156"/>
                  <a:pt x="81" y="156"/>
                </a:cubicBezTo>
                <a:cubicBezTo>
                  <a:pt x="83" y="156"/>
                  <a:pt x="84" y="154"/>
                  <a:pt x="86" y="154"/>
                </a:cubicBezTo>
                <a:cubicBezTo>
                  <a:pt x="87" y="154"/>
                  <a:pt x="88" y="154"/>
                  <a:pt x="89" y="154"/>
                </a:cubicBezTo>
                <a:cubicBezTo>
                  <a:pt x="92" y="154"/>
                  <a:pt x="91" y="151"/>
                  <a:pt x="94" y="151"/>
                </a:cubicBezTo>
                <a:cubicBezTo>
                  <a:pt x="97" y="151"/>
                  <a:pt x="98" y="154"/>
                  <a:pt x="100" y="154"/>
                </a:cubicBezTo>
                <a:cubicBezTo>
                  <a:pt x="101" y="155"/>
                  <a:pt x="103" y="153"/>
                  <a:pt x="104" y="155"/>
                </a:cubicBezTo>
                <a:cubicBezTo>
                  <a:pt x="105" y="155"/>
                  <a:pt x="105" y="159"/>
                  <a:pt x="108" y="159"/>
                </a:cubicBezTo>
                <a:cubicBezTo>
                  <a:pt x="111" y="159"/>
                  <a:pt x="112" y="156"/>
                  <a:pt x="114" y="156"/>
                </a:cubicBezTo>
                <a:cubicBezTo>
                  <a:pt x="115" y="156"/>
                  <a:pt x="116" y="156"/>
                  <a:pt x="118" y="156"/>
                </a:cubicBezTo>
                <a:cubicBezTo>
                  <a:pt x="120" y="156"/>
                  <a:pt x="121" y="152"/>
                  <a:pt x="123" y="151"/>
                </a:cubicBezTo>
                <a:cubicBezTo>
                  <a:pt x="125" y="150"/>
                  <a:pt x="129" y="150"/>
                  <a:pt x="130" y="149"/>
                </a:cubicBezTo>
                <a:cubicBezTo>
                  <a:pt x="136" y="148"/>
                  <a:pt x="135" y="140"/>
                  <a:pt x="142" y="140"/>
                </a:cubicBezTo>
                <a:cubicBezTo>
                  <a:pt x="143" y="140"/>
                  <a:pt x="144" y="142"/>
                  <a:pt x="145" y="143"/>
                </a:cubicBezTo>
                <a:cubicBezTo>
                  <a:pt x="151" y="145"/>
                  <a:pt x="151" y="138"/>
                  <a:pt x="154" y="147"/>
                </a:cubicBezTo>
                <a:cubicBezTo>
                  <a:pt x="153" y="150"/>
                  <a:pt x="157" y="147"/>
                  <a:pt x="158" y="147"/>
                </a:cubicBezTo>
                <a:cubicBezTo>
                  <a:pt x="160" y="147"/>
                  <a:pt x="160" y="153"/>
                  <a:pt x="163" y="153"/>
                </a:cubicBezTo>
                <a:cubicBezTo>
                  <a:pt x="173" y="153"/>
                  <a:pt x="177" y="142"/>
                  <a:pt x="188" y="142"/>
                </a:cubicBezTo>
                <a:cubicBezTo>
                  <a:pt x="191" y="142"/>
                  <a:pt x="191" y="145"/>
                  <a:pt x="193" y="147"/>
                </a:cubicBezTo>
                <a:cubicBezTo>
                  <a:pt x="195" y="150"/>
                  <a:pt x="196" y="146"/>
                  <a:pt x="199" y="148"/>
                </a:cubicBezTo>
                <a:cubicBezTo>
                  <a:pt x="202" y="151"/>
                  <a:pt x="200" y="157"/>
                  <a:pt x="203" y="157"/>
                </a:cubicBezTo>
                <a:cubicBezTo>
                  <a:pt x="206" y="157"/>
                  <a:pt x="205" y="154"/>
                  <a:pt x="208" y="154"/>
                </a:cubicBezTo>
                <a:cubicBezTo>
                  <a:pt x="211" y="154"/>
                  <a:pt x="211" y="158"/>
                  <a:pt x="214" y="159"/>
                </a:cubicBezTo>
                <a:cubicBezTo>
                  <a:pt x="217" y="160"/>
                  <a:pt x="219" y="159"/>
                  <a:pt x="222" y="161"/>
                </a:cubicBezTo>
                <a:cubicBezTo>
                  <a:pt x="224" y="162"/>
                  <a:pt x="225" y="167"/>
                  <a:pt x="227" y="165"/>
                </a:cubicBezTo>
                <a:cubicBezTo>
                  <a:pt x="229" y="164"/>
                  <a:pt x="229" y="172"/>
                  <a:pt x="236" y="172"/>
                </a:cubicBezTo>
                <a:lnTo>
                  <a:pt x="203" y="231"/>
                </a:lnTo>
                <a:cubicBezTo>
                  <a:pt x="203" y="233"/>
                  <a:pt x="206" y="237"/>
                  <a:pt x="208" y="237"/>
                </a:cubicBezTo>
                <a:cubicBezTo>
                  <a:pt x="212" y="237"/>
                  <a:pt x="213" y="232"/>
                  <a:pt x="218" y="232"/>
                </a:cubicBezTo>
                <a:cubicBezTo>
                  <a:pt x="222" y="232"/>
                  <a:pt x="222" y="237"/>
                  <a:pt x="224" y="239"/>
                </a:cubicBezTo>
                <a:cubicBezTo>
                  <a:pt x="227" y="244"/>
                  <a:pt x="231" y="248"/>
                  <a:pt x="235" y="255"/>
                </a:cubicBezTo>
                <a:cubicBezTo>
                  <a:pt x="236" y="256"/>
                  <a:pt x="238" y="260"/>
                  <a:pt x="240" y="260"/>
                </a:cubicBezTo>
                <a:cubicBezTo>
                  <a:pt x="242" y="260"/>
                  <a:pt x="242" y="256"/>
                  <a:pt x="242" y="254"/>
                </a:cubicBezTo>
                <a:lnTo>
                  <a:pt x="267" y="99"/>
                </a:lnTo>
                <a:cubicBezTo>
                  <a:pt x="268" y="99"/>
                  <a:pt x="268" y="95"/>
                  <a:pt x="268" y="93"/>
                </a:cubicBezTo>
                <a:cubicBezTo>
                  <a:pt x="268" y="90"/>
                  <a:pt x="267" y="85"/>
                  <a:pt x="267" y="84"/>
                </a:cubicBezTo>
                <a:cubicBezTo>
                  <a:pt x="267" y="82"/>
                  <a:pt x="267" y="82"/>
                  <a:pt x="267" y="79"/>
                </a:cubicBezTo>
                <a:cubicBezTo>
                  <a:pt x="267" y="79"/>
                  <a:pt x="258" y="78"/>
                  <a:pt x="255" y="78"/>
                </a:cubicBezTo>
                <a:cubicBezTo>
                  <a:pt x="251" y="78"/>
                  <a:pt x="252" y="81"/>
                  <a:pt x="247" y="81"/>
                </a:cubicBezTo>
                <a:cubicBezTo>
                  <a:pt x="244" y="81"/>
                  <a:pt x="238" y="77"/>
                  <a:pt x="237" y="75"/>
                </a:cubicBezTo>
                <a:cubicBezTo>
                  <a:pt x="237" y="72"/>
                  <a:pt x="238" y="69"/>
                  <a:pt x="236" y="68"/>
                </a:cubicBezTo>
                <a:cubicBezTo>
                  <a:pt x="234" y="66"/>
                  <a:pt x="231" y="69"/>
                  <a:pt x="231" y="64"/>
                </a:cubicBezTo>
                <a:cubicBezTo>
                  <a:pt x="231" y="61"/>
                  <a:pt x="232" y="60"/>
                  <a:pt x="232" y="56"/>
                </a:cubicBezTo>
                <a:cubicBezTo>
                  <a:pt x="232" y="51"/>
                  <a:pt x="227" y="51"/>
                  <a:pt x="227" y="45"/>
                </a:cubicBezTo>
                <a:cubicBezTo>
                  <a:pt x="226" y="39"/>
                  <a:pt x="223" y="41"/>
                  <a:pt x="221" y="38"/>
                </a:cubicBezTo>
                <a:cubicBezTo>
                  <a:pt x="221" y="38"/>
                  <a:pt x="221" y="34"/>
                  <a:pt x="220" y="34"/>
                </a:cubicBezTo>
                <a:cubicBezTo>
                  <a:pt x="216" y="32"/>
                  <a:pt x="214" y="33"/>
                  <a:pt x="214" y="29"/>
                </a:cubicBezTo>
                <a:cubicBezTo>
                  <a:pt x="214" y="29"/>
                  <a:pt x="211" y="25"/>
                  <a:pt x="211" y="23"/>
                </a:cubicBezTo>
                <a:cubicBezTo>
                  <a:pt x="211" y="16"/>
                  <a:pt x="203" y="18"/>
                  <a:pt x="203" y="13"/>
                </a:cubicBezTo>
                <a:cubicBezTo>
                  <a:pt x="204" y="11"/>
                  <a:pt x="203" y="11"/>
                  <a:pt x="200" y="10"/>
                </a:cubicBezTo>
                <a:cubicBezTo>
                  <a:pt x="197" y="9"/>
                  <a:pt x="196" y="12"/>
                  <a:pt x="193" y="12"/>
                </a:cubicBezTo>
                <a:cubicBezTo>
                  <a:pt x="190" y="12"/>
                  <a:pt x="189" y="11"/>
                  <a:pt x="187" y="11"/>
                </a:cubicBezTo>
                <a:cubicBezTo>
                  <a:pt x="185" y="11"/>
                  <a:pt x="186" y="15"/>
                  <a:pt x="172" y="14"/>
                </a:cubicBezTo>
                <a:cubicBezTo>
                  <a:pt x="171" y="14"/>
                  <a:pt x="157" y="13"/>
                  <a:pt x="156" y="12"/>
                </a:cubicBezTo>
                <a:cubicBezTo>
                  <a:pt x="154" y="10"/>
                  <a:pt x="157" y="7"/>
                  <a:pt x="156" y="5"/>
                </a:cubicBezTo>
                <a:cubicBezTo>
                  <a:pt x="155" y="3"/>
                  <a:pt x="151" y="1"/>
                  <a:pt x="151" y="0"/>
                </a:cubicBezTo>
                <a:cubicBezTo>
                  <a:pt x="144" y="5"/>
                  <a:pt x="134" y="10"/>
                  <a:pt x="131" y="16"/>
                </a:cubicBezTo>
                <a:cubicBezTo>
                  <a:pt x="129" y="20"/>
                  <a:pt x="119" y="29"/>
                  <a:pt x="117" y="34"/>
                </a:cubicBezTo>
                <a:cubicBezTo>
                  <a:pt x="116" y="38"/>
                  <a:pt x="113" y="42"/>
                  <a:pt x="109" y="42"/>
                </a:cubicBezTo>
                <a:cubicBezTo>
                  <a:pt x="106" y="42"/>
                  <a:pt x="105" y="42"/>
                  <a:pt x="104" y="42"/>
                </a:cubicBezTo>
                <a:cubicBezTo>
                  <a:pt x="100" y="42"/>
                  <a:pt x="98" y="46"/>
                  <a:pt x="91" y="46"/>
                </a:cubicBezTo>
                <a:cubicBezTo>
                  <a:pt x="87" y="46"/>
                  <a:pt x="88" y="42"/>
                  <a:pt x="84" y="42"/>
                </a:cubicBezTo>
                <a:cubicBezTo>
                  <a:pt x="80" y="42"/>
                  <a:pt x="81" y="42"/>
                  <a:pt x="79" y="42"/>
                </a:cubicBezTo>
                <a:cubicBezTo>
                  <a:pt x="77" y="42"/>
                  <a:pt x="74" y="39"/>
                  <a:pt x="70" y="39"/>
                </a:cubicBezTo>
                <a:cubicBezTo>
                  <a:pt x="65" y="39"/>
                  <a:pt x="64" y="42"/>
                  <a:pt x="59" y="42"/>
                </a:cubicBezTo>
                <a:cubicBezTo>
                  <a:pt x="54" y="42"/>
                  <a:pt x="53" y="32"/>
                  <a:pt x="46" y="32"/>
                </a:cubicBezTo>
                <a:cubicBezTo>
                  <a:pt x="38" y="32"/>
                  <a:pt x="36" y="38"/>
                  <a:pt x="30" y="38"/>
                </a:cubicBezTo>
                <a:cubicBezTo>
                  <a:pt x="26" y="38"/>
                  <a:pt x="24" y="30"/>
                  <a:pt x="17" y="30"/>
                </a:cubicBezTo>
                <a:lnTo>
                  <a:pt x="16" y="30"/>
                </a:ln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7413" name="Freeform 5"/>
          <p:cNvSpPr>
            <a:spLocks/>
          </p:cNvSpPr>
          <p:nvPr/>
        </p:nvSpPr>
        <p:spPr bwMode="auto">
          <a:xfrm>
            <a:off x="4932363" y="1541463"/>
            <a:ext cx="284162" cy="592137"/>
          </a:xfrm>
          <a:custGeom>
            <a:avLst/>
            <a:gdLst>
              <a:gd name="T0" fmla="*/ 2147483647 w 68"/>
              <a:gd name="T1" fmla="*/ 2147483647 h 173"/>
              <a:gd name="T2" fmla="*/ 2147483647 w 68"/>
              <a:gd name="T3" fmla="*/ 2147483647 h 173"/>
              <a:gd name="T4" fmla="*/ 2147483647 w 68"/>
              <a:gd name="T5" fmla="*/ 2147483647 h 173"/>
              <a:gd name="T6" fmla="*/ 2147483647 w 68"/>
              <a:gd name="T7" fmla="*/ 2147483647 h 173"/>
              <a:gd name="T8" fmla="*/ 2147483647 w 68"/>
              <a:gd name="T9" fmla="*/ 2147483647 h 173"/>
              <a:gd name="T10" fmla="*/ 2147483647 w 68"/>
              <a:gd name="T11" fmla="*/ 2147483647 h 173"/>
              <a:gd name="T12" fmla="*/ 2147483647 w 68"/>
              <a:gd name="T13" fmla="*/ 2147483647 h 173"/>
              <a:gd name="T14" fmla="*/ 2147483647 w 68"/>
              <a:gd name="T15" fmla="*/ 2147483647 h 173"/>
              <a:gd name="T16" fmla="*/ 2147483647 w 68"/>
              <a:gd name="T17" fmla="*/ 2147483647 h 173"/>
              <a:gd name="T18" fmla="*/ 2147483647 w 68"/>
              <a:gd name="T19" fmla="*/ 2147483647 h 173"/>
              <a:gd name="T20" fmla="*/ 2147483647 w 68"/>
              <a:gd name="T21" fmla="*/ 2147483647 h 173"/>
              <a:gd name="T22" fmla="*/ 2147483647 w 68"/>
              <a:gd name="T23" fmla="*/ 2147483647 h 173"/>
              <a:gd name="T24" fmla="*/ 2147483647 w 68"/>
              <a:gd name="T25" fmla="*/ 2147483647 h 173"/>
              <a:gd name="T26" fmla="*/ 2147483647 w 68"/>
              <a:gd name="T27" fmla="*/ 2147483647 h 173"/>
              <a:gd name="T28" fmla="*/ 2147483647 w 68"/>
              <a:gd name="T29" fmla="*/ 2147483647 h 173"/>
              <a:gd name="T30" fmla="*/ 2147483647 w 68"/>
              <a:gd name="T31" fmla="*/ 2147483647 h 173"/>
              <a:gd name="T32" fmla="*/ 2147483647 w 68"/>
              <a:gd name="T33" fmla="*/ 2147483647 h 173"/>
              <a:gd name="T34" fmla="*/ 2147483647 w 68"/>
              <a:gd name="T35" fmla="*/ 2147483647 h 173"/>
              <a:gd name="T36" fmla="*/ 0 w 68"/>
              <a:gd name="T37" fmla="*/ 2147483647 h 173"/>
              <a:gd name="T38" fmla="*/ 2147483647 w 68"/>
              <a:gd name="T39" fmla="*/ 2147483647 h 173"/>
              <a:gd name="T40" fmla="*/ 2147483647 w 68"/>
              <a:gd name="T41" fmla="*/ 2147483647 h 173"/>
              <a:gd name="T42" fmla="*/ 2147483647 w 68"/>
              <a:gd name="T43" fmla="*/ 2147483647 h 173"/>
              <a:gd name="T44" fmla="*/ 2147483647 w 68"/>
              <a:gd name="T45" fmla="*/ 2147483647 h 173"/>
              <a:gd name="T46" fmla="*/ 2147483647 w 68"/>
              <a:gd name="T47" fmla="*/ 2147483647 h 173"/>
              <a:gd name="T48" fmla="*/ 2147483647 w 68"/>
              <a:gd name="T49" fmla="*/ 2147483647 h 173"/>
              <a:gd name="T50" fmla="*/ 2147483647 w 68"/>
              <a:gd name="T51" fmla="*/ 2147483647 h 173"/>
              <a:gd name="T52" fmla="*/ 2147483647 w 68"/>
              <a:gd name="T53" fmla="*/ 2147483647 h 173"/>
              <a:gd name="T54" fmla="*/ 2147483647 w 68"/>
              <a:gd name="T55" fmla="*/ 2147483647 h 173"/>
              <a:gd name="T56" fmla="*/ 2147483647 w 68"/>
              <a:gd name="T57" fmla="*/ 2147483647 h 173"/>
              <a:gd name="T58" fmla="*/ 2147483647 w 68"/>
              <a:gd name="T59" fmla="*/ 2147483647 h 173"/>
              <a:gd name="T60" fmla="*/ 2147483647 w 68"/>
              <a:gd name="T61" fmla="*/ 0 h 173"/>
              <a:gd name="T62" fmla="*/ 2147483647 w 68"/>
              <a:gd name="T63" fmla="*/ 2147483647 h 173"/>
              <a:gd name="T64" fmla="*/ 2147483647 w 68"/>
              <a:gd name="T65" fmla="*/ 2147483647 h 17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68"/>
              <a:gd name="T100" fmla="*/ 0 h 173"/>
              <a:gd name="T101" fmla="*/ 68 w 68"/>
              <a:gd name="T102" fmla="*/ 173 h 173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68" h="173">
                <a:moveTo>
                  <a:pt x="49" y="2"/>
                </a:moveTo>
                <a:cubicBezTo>
                  <a:pt x="50" y="5"/>
                  <a:pt x="53" y="12"/>
                  <a:pt x="55" y="13"/>
                </a:cubicBezTo>
                <a:cubicBezTo>
                  <a:pt x="59" y="17"/>
                  <a:pt x="68" y="15"/>
                  <a:pt x="68" y="22"/>
                </a:cubicBezTo>
                <a:cubicBezTo>
                  <a:pt x="68" y="23"/>
                  <a:pt x="67" y="24"/>
                  <a:pt x="66" y="24"/>
                </a:cubicBezTo>
                <a:cubicBezTo>
                  <a:pt x="63" y="24"/>
                  <a:pt x="61" y="22"/>
                  <a:pt x="59" y="22"/>
                </a:cubicBezTo>
                <a:cubicBezTo>
                  <a:pt x="54" y="22"/>
                  <a:pt x="55" y="26"/>
                  <a:pt x="53" y="26"/>
                </a:cubicBezTo>
                <a:cubicBezTo>
                  <a:pt x="51" y="27"/>
                  <a:pt x="50" y="25"/>
                  <a:pt x="48" y="26"/>
                </a:cubicBezTo>
                <a:cubicBezTo>
                  <a:pt x="45" y="27"/>
                  <a:pt x="40" y="32"/>
                  <a:pt x="40" y="36"/>
                </a:cubicBezTo>
                <a:cubicBezTo>
                  <a:pt x="40" y="38"/>
                  <a:pt x="46" y="41"/>
                  <a:pt x="50" y="42"/>
                </a:cubicBezTo>
                <a:cubicBezTo>
                  <a:pt x="53" y="44"/>
                  <a:pt x="48" y="47"/>
                  <a:pt x="45" y="46"/>
                </a:cubicBezTo>
                <a:cubicBezTo>
                  <a:pt x="39" y="47"/>
                  <a:pt x="40" y="52"/>
                  <a:pt x="42" y="50"/>
                </a:cubicBezTo>
                <a:cubicBezTo>
                  <a:pt x="47" y="47"/>
                  <a:pt x="47" y="63"/>
                  <a:pt x="47" y="70"/>
                </a:cubicBezTo>
                <a:cubicBezTo>
                  <a:pt x="47" y="75"/>
                  <a:pt x="42" y="77"/>
                  <a:pt x="41" y="80"/>
                </a:cubicBezTo>
                <a:cubicBezTo>
                  <a:pt x="41" y="86"/>
                  <a:pt x="42" y="89"/>
                  <a:pt x="42" y="93"/>
                </a:cubicBezTo>
                <a:cubicBezTo>
                  <a:pt x="42" y="98"/>
                  <a:pt x="36" y="102"/>
                  <a:pt x="35" y="106"/>
                </a:cubicBezTo>
                <a:cubicBezTo>
                  <a:pt x="32" y="114"/>
                  <a:pt x="30" y="127"/>
                  <a:pt x="28" y="134"/>
                </a:cubicBezTo>
                <a:cubicBezTo>
                  <a:pt x="24" y="146"/>
                  <a:pt x="22" y="159"/>
                  <a:pt x="15" y="166"/>
                </a:cubicBezTo>
                <a:cubicBezTo>
                  <a:pt x="13" y="168"/>
                  <a:pt x="12" y="173"/>
                  <a:pt x="10" y="173"/>
                </a:cubicBezTo>
                <a:cubicBezTo>
                  <a:pt x="3" y="173"/>
                  <a:pt x="0" y="159"/>
                  <a:pt x="0" y="153"/>
                </a:cubicBezTo>
                <a:cubicBezTo>
                  <a:pt x="0" y="144"/>
                  <a:pt x="9" y="138"/>
                  <a:pt x="9" y="129"/>
                </a:cubicBezTo>
                <a:cubicBezTo>
                  <a:pt x="9" y="120"/>
                  <a:pt x="8" y="118"/>
                  <a:pt x="9" y="114"/>
                </a:cubicBezTo>
                <a:cubicBezTo>
                  <a:pt x="11" y="111"/>
                  <a:pt x="8" y="108"/>
                  <a:pt x="8" y="105"/>
                </a:cubicBezTo>
                <a:cubicBezTo>
                  <a:pt x="8" y="104"/>
                  <a:pt x="10" y="103"/>
                  <a:pt x="10" y="101"/>
                </a:cubicBezTo>
                <a:cubicBezTo>
                  <a:pt x="6" y="100"/>
                  <a:pt x="1" y="101"/>
                  <a:pt x="1" y="94"/>
                </a:cubicBezTo>
                <a:cubicBezTo>
                  <a:pt x="1" y="89"/>
                  <a:pt x="4" y="82"/>
                  <a:pt x="6" y="76"/>
                </a:cubicBezTo>
                <a:cubicBezTo>
                  <a:pt x="7" y="73"/>
                  <a:pt x="9" y="73"/>
                  <a:pt x="7" y="68"/>
                </a:cubicBezTo>
                <a:cubicBezTo>
                  <a:pt x="5" y="63"/>
                  <a:pt x="5" y="62"/>
                  <a:pt x="5" y="56"/>
                </a:cubicBezTo>
                <a:cubicBezTo>
                  <a:pt x="5" y="49"/>
                  <a:pt x="14" y="47"/>
                  <a:pt x="17" y="42"/>
                </a:cubicBezTo>
                <a:cubicBezTo>
                  <a:pt x="19" y="37"/>
                  <a:pt x="20" y="28"/>
                  <a:pt x="20" y="24"/>
                </a:cubicBezTo>
                <a:cubicBezTo>
                  <a:pt x="20" y="21"/>
                  <a:pt x="21" y="20"/>
                  <a:pt x="22" y="18"/>
                </a:cubicBezTo>
                <a:cubicBezTo>
                  <a:pt x="25" y="13"/>
                  <a:pt x="37" y="0"/>
                  <a:pt x="43" y="0"/>
                </a:cubicBezTo>
                <a:cubicBezTo>
                  <a:pt x="46" y="0"/>
                  <a:pt x="48" y="2"/>
                  <a:pt x="49" y="2"/>
                </a:cubicBez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7414" name="Freeform 6"/>
          <p:cNvSpPr>
            <a:spLocks/>
          </p:cNvSpPr>
          <p:nvPr/>
        </p:nvSpPr>
        <p:spPr bwMode="auto">
          <a:xfrm>
            <a:off x="5292725" y="1484313"/>
            <a:ext cx="212725" cy="323850"/>
          </a:xfrm>
          <a:custGeom>
            <a:avLst/>
            <a:gdLst>
              <a:gd name="T0" fmla="*/ 2147483647 w 34"/>
              <a:gd name="T1" fmla="*/ 0 h 58"/>
              <a:gd name="T2" fmla="*/ 2147483647 w 34"/>
              <a:gd name="T3" fmla="*/ 2147483647 h 58"/>
              <a:gd name="T4" fmla="*/ 2147483647 w 34"/>
              <a:gd name="T5" fmla="*/ 2147483647 h 58"/>
              <a:gd name="T6" fmla="*/ 2147483647 w 34"/>
              <a:gd name="T7" fmla="*/ 2147483647 h 58"/>
              <a:gd name="T8" fmla="*/ 2147483647 w 34"/>
              <a:gd name="T9" fmla="*/ 2147483647 h 58"/>
              <a:gd name="T10" fmla="*/ 0 w 34"/>
              <a:gd name="T11" fmla="*/ 2147483647 h 58"/>
              <a:gd name="T12" fmla="*/ 2147483647 w 34"/>
              <a:gd name="T13" fmla="*/ 2147483647 h 58"/>
              <a:gd name="T14" fmla="*/ 0 w 34"/>
              <a:gd name="T15" fmla="*/ 2147483647 h 58"/>
              <a:gd name="T16" fmla="*/ 2147483647 w 34"/>
              <a:gd name="T17" fmla="*/ 2147483647 h 58"/>
              <a:gd name="T18" fmla="*/ 2147483647 w 34"/>
              <a:gd name="T19" fmla="*/ 2147483647 h 58"/>
              <a:gd name="T20" fmla="*/ 2147483647 w 34"/>
              <a:gd name="T21" fmla="*/ 2147483647 h 58"/>
              <a:gd name="T22" fmla="*/ 2147483647 w 34"/>
              <a:gd name="T23" fmla="*/ 2147483647 h 58"/>
              <a:gd name="T24" fmla="*/ 2147483647 w 34"/>
              <a:gd name="T25" fmla="*/ 2147483647 h 58"/>
              <a:gd name="T26" fmla="*/ 2147483647 w 34"/>
              <a:gd name="T27" fmla="*/ 2147483647 h 58"/>
              <a:gd name="T28" fmla="*/ 2147483647 w 34"/>
              <a:gd name="T29" fmla="*/ 2147483647 h 58"/>
              <a:gd name="T30" fmla="*/ 2147483647 w 34"/>
              <a:gd name="T31" fmla="*/ 2147483647 h 58"/>
              <a:gd name="T32" fmla="*/ 2147483647 w 34"/>
              <a:gd name="T33" fmla="*/ 0 h 5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4"/>
              <a:gd name="T52" fmla="*/ 0 h 58"/>
              <a:gd name="T53" fmla="*/ 34 w 34"/>
              <a:gd name="T54" fmla="*/ 58 h 5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4" h="58">
                <a:moveTo>
                  <a:pt x="25" y="0"/>
                </a:moveTo>
                <a:lnTo>
                  <a:pt x="22" y="12"/>
                </a:lnTo>
                <a:lnTo>
                  <a:pt x="14" y="14"/>
                </a:lnTo>
                <a:lnTo>
                  <a:pt x="5" y="16"/>
                </a:lnTo>
                <a:lnTo>
                  <a:pt x="3" y="26"/>
                </a:lnTo>
                <a:lnTo>
                  <a:pt x="0" y="32"/>
                </a:lnTo>
                <a:lnTo>
                  <a:pt x="1" y="40"/>
                </a:lnTo>
                <a:lnTo>
                  <a:pt x="0" y="50"/>
                </a:lnTo>
                <a:lnTo>
                  <a:pt x="1" y="58"/>
                </a:lnTo>
                <a:lnTo>
                  <a:pt x="13" y="55"/>
                </a:lnTo>
                <a:lnTo>
                  <a:pt x="22" y="48"/>
                </a:lnTo>
                <a:lnTo>
                  <a:pt x="29" y="42"/>
                </a:lnTo>
                <a:lnTo>
                  <a:pt x="29" y="35"/>
                </a:lnTo>
                <a:lnTo>
                  <a:pt x="27" y="28"/>
                </a:lnTo>
                <a:lnTo>
                  <a:pt x="34" y="24"/>
                </a:lnTo>
                <a:lnTo>
                  <a:pt x="29" y="18"/>
                </a:lnTo>
                <a:lnTo>
                  <a:pt x="25" y="0"/>
                </a:ln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7415" name="Freeform 7"/>
          <p:cNvSpPr>
            <a:spLocks/>
          </p:cNvSpPr>
          <p:nvPr/>
        </p:nvSpPr>
        <p:spPr bwMode="auto">
          <a:xfrm>
            <a:off x="5945188" y="1855788"/>
            <a:ext cx="619125" cy="1220787"/>
          </a:xfrm>
          <a:custGeom>
            <a:avLst/>
            <a:gdLst>
              <a:gd name="T0" fmla="*/ 2147483647 w 100"/>
              <a:gd name="T1" fmla="*/ 0 h 218"/>
              <a:gd name="T2" fmla="*/ 2147483647 w 100"/>
              <a:gd name="T3" fmla="*/ 2147483647 h 218"/>
              <a:gd name="T4" fmla="*/ 2147483647 w 100"/>
              <a:gd name="T5" fmla="*/ 2147483647 h 218"/>
              <a:gd name="T6" fmla="*/ 2147483647 w 100"/>
              <a:gd name="T7" fmla="*/ 2147483647 h 218"/>
              <a:gd name="T8" fmla="*/ 2147483647 w 100"/>
              <a:gd name="T9" fmla="*/ 2147483647 h 218"/>
              <a:gd name="T10" fmla="*/ 2147483647 w 100"/>
              <a:gd name="T11" fmla="*/ 2147483647 h 218"/>
              <a:gd name="T12" fmla="*/ 2147483647 w 100"/>
              <a:gd name="T13" fmla="*/ 2147483647 h 218"/>
              <a:gd name="T14" fmla="*/ 2147483647 w 100"/>
              <a:gd name="T15" fmla="*/ 2147483647 h 218"/>
              <a:gd name="T16" fmla="*/ 2147483647 w 100"/>
              <a:gd name="T17" fmla="*/ 2147483647 h 218"/>
              <a:gd name="T18" fmla="*/ 2147483647 w 100"/>
              <a:gd name="T19" fmla="*/ 2147483647 h 218"/>
              <a:gd name="T20" fmla="*/ 2147483647 w 100"/>
              <a:gd name="T21" fmla="*/ 2147483647 h 218"/>
              <a:gd name="T22" fmla="*/ 2147483647 w 100"/>
              <a:gd name="T23" fmla="*/ 2147483647 h 218"/>
              <a:gd name="T24" fmla="*/ 2147483647 w 100"/>
              <a:gd name="T25" fmla="*/ 2147483647 h 218"/>
              <a:gd name="T26" fmla="*/ 2147483647 w 100"/>
              <a:gd name="T27" fmla="*/ 2147483647 h 218"/>
              <a:gd name="T28" fmla="*/ 2147483647 w 100"/>
              <a:gd name="T29" fmla="*/ 2147483647 h 218"/>
              <a:gd name="T30" fmla="*/ 2147483647 w 100"/>
              <a:gd name="T31" fmla="*/ 2147483647 h 218"/>
              <a:gd name="T32" fmla="*/ 2147483647 w 100"/>
              <a:gd name="T33" fmla="*/ 2147483647 h 218"/>
              <a:gd name="T34" fmla="*/ 2147483647 w 100"/>
              <a:gd name="T35" fmla="*/ 2147483647 h 218"/>
              <a:gd name="T36" fmla="*/ 2147483647 w 100"/>
              <a:gd name="T37" fmla="*/ 2147483647 h 218"/>
              <a:gd name="T38" fmla="*/ 2147483647 w 100"/>
              <a:gd name="T39" fmla="*/ 2147483647 h 218"/>
              <a:gd name="T40" fmla="*/ 2147483647 w 100"/>
              <a:gd name="T41" fmla="*/ 2147483647 h 218"/>
              <a:gd name="T42" fmla="*/ 2147483647 w 100"/>
              <a:gd name="T43" fmla="*/ 2147483647 h 218"/>
              <a:gd name="T44" fmla="*/ 2147483647 w 100"/>
              <a:gd name="T45" fmla="*/ 2147483647 h 218"/>
              <a:gd name="T46" fmla="*/ 2147483647 w 100"/>
              <a:gd name="T47" fmla="*/ 2147483647 h 218"/>
              <a:gd name="T48" fmla="*/ 2147483647 w 100"/>
              <a:gd name="T49" fmla="*/ 2147483647 h 218"/>
              <a:gd name="T50" fmla="*/ 2147483647 w 100"/>
              <a:gd name="T51" fmla="*/ 2147483647 h 218"/>
              <a:gd name="T52" fmla="*/ 2147483647 w 100"/>
              <a:gd name="T53" fmla="*/ 2147483647 h 218"/>
              <a:gd name="T54" fmla="*/ 2147483647 w 100"/>
              <a:gd name="T55" fmla="*/ 2147483647 h 218"/>
              <a:gd name="T56" fmla="*/ 2147483647 w 100"/>
              <a:gd name="T57" fmla="*/ 2147483647 h 218"/>
              <a:gd name="T58" fmla="*/ 2147483647 w 100"/>
              <a:gd name="T59" fmla="*/ 2147483647 h 218"/>
              <a:gd name="T60" fmla="*/ 2147483647 w 100"/>
              <a:gd name="T61" fmla="*/ 2147483647 h 218"/>
              <a:gd name="T62" fmla="*/ 2147483647 w 100"/>
              <a:gd name="T63" fmla="*/ 2147483647 h 218"/>
              <a:gd name="T64" fmla="*/ 2147483647 w 100"/>
              <a:gd name="T65" fmla="*/ 2147483647 h 218"/>
              <a:gd name="T66" fmla="*/ 2147483647 w 100"/>
              <a:gd name="T67" fmla="*/ 2147483647 h 218"/>
              <a:gd name="T68" fmla="*/ 2147483647 w 100"/>
              <a:gd name="T69" fmla="*/ 2147483647 h 218"/>
              <a:gd name="T70" fmla="*/ 2147483647 w 100"/>
              <a:gd name="T71" fmla="*/ 2147483647 h 218"/>
              <a:gd name="T72" fmla="*/ 2147483647 w 100"/>
              <a:gd name="T73" fmla="*/ 2147483647 h 218"/>
              <a:gd name="T74" fmla="*/ 2147483647 w 100"/>
              <a:gd name="T75" fmla="*/ 2147483647 h 218"/>
              <a:gd name="T76" fmla="*/ 2147483647 w 100"/>
              <a:gd name="T77" fmla="*/ 2147483647 h 218"/>
              <a:gd name="T78" fmla="*/ 2147483647 w 100"/>
              <a:gd name="T79" fmla="*/ 2147483647 h 218"/>
              <a:gd name="T80" fmla="*/ 2147483647 w 100"/>
              <a:gd name="T81" fmla="*/ 2147483647 h 218"/>
              <a:gd name="T82" fmla="*/ 2147483647 w 100"/>
              <a:gd name="T83" fmla="*/ 2147483647 h 218"/>
              <a:gd name="T84" fmla="*/ 2147483647 w 100"/>
              <a:gd name="T85" fmla="*/ 2147483647 h 218"/>
              <a:gd name="T86" fmla="*/ 2147483647 w 100"/>
              <a:gd name="T87" fmla="*/ 2147483647 h 218"/>
              <a:gd name="T88" fmla="*/ 2147483647 w 100"/>
              <a:gd name="T89" fmla="*/ 2147483647 h 218"/>
              <a:gd name="T90" fmla="*/ 2147483647 w 100"/>
              <a:gd name="T91" fmla="*/ 2147483647 h 218"/>
              <a:gd name="T92" fmla="*/ 2147483647 w 100"/>
              <a:gd name="T93" fmla="*/ 2147483647 h 218"/>
              <a:gd name="T94" fmla="*/ 2147483647 w 100"/>
              <a:gd name="T95" fmla="*/ 2147483647 h 218"/>
              <a:gd name="T96" fmla="*/ 2147483647 w 100"/>
              <a:gd name="T97" fmla="*/ 2147483647 h 218"/>
              <a:gd name="T98" fmla="*/ 2147483647 w 100"/>
              <a:gd name="T99" fmla="*/ 2147483647 h 218"/>
              <a:gd name="T100" fmla="*/ 2147483647 w 100"/>
              <a:gd name="T101" fmla="*/ 2147483647 h 218"/>
              <a:gd name="T102" fmla="*/ 2147483647 w 100"/>
              <a:gd name="T103" fmla="*/ 2147483647 h 218"/>
              <a:gd name="T104" fmla="*/ 2147483647 w 100"/>
              <a:gd name="T105" fmla="*/ 2147483647 h 218"/>
              <a:gd name="T106" fmla="*/ 2147483647 w 100"/>
              <a:gd name="T107" fmla="*/ 2147483647 h 218"/>
              <a:gd name="T108" fmla="*/ 2147483647 w 100"/>
              <a:gd name="T109" fmla="*/ 0 h 218"/>
              <a:gd name="T110" fmla="*/ 2147483647 w 100"/>
              <a:gd name="T111" fmla="*/ 0 h 218"/>
              <a:gd name="T112" fmla="*/ 2147483647 w 100"/>
              <a:gd name="T113" fmla="*/ 0 h 218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100"/>
              <a:gd name="T172" fmla="*/ 0 h 218"/>
              <a:gd name="T173" fmla="*/ 100 w 100"/>
              <a:gd name="T174" fmla="*/ 218 h 218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100" h="218">
                <a:moveTo>
                  <a:pt x="15" y="0"/>
                </a:moveTo>
                <a:cubicBezTo>
                  <a:pt x="21" y="3"/>
                  <a:pt x="20" y="7"/>
                  <a:pt x="21" y="18"/>
                </a:cubicBezTo>
                <a:cubicBezTo>
                  <a:pt x="21" y="20"/>
                  <a:pt x="34" y="22"/>
                  <a:pt x="36" y="28"/>
                </a:cubicBezTo>
                <a:cubicBezTo>
                  <a:pt x="36" y="30"/>
                  <a:pt x="36" y="31"/>
                  <a:pt x="36" y="32"/>
                </a:cubicBezTo>
                <a:cubicBezTo>
                  <a:pt x="36" y="37"/>
                  <a:pt x="44" y="35"/>
                  <a:pt x="41" y="40"/>
                </a:cubicBezTo>
                <a:cubicBezTo>
                  <a:pt x="39" y="43"/>
                  <a:pt x="37" y="46"/>
                  <a:pt x="38" y="49"/>
                </a:cubicBezTo>
                <a:cubicBezTo>
                  <a:pt x="41" y="52"/>
                  <a:pt x="44" y="56"/>
                  <a:pt x="44" y="64"/>
                </a:cubicBezTo>
                <a:cubicBezTo>
                  <a:pt x="44" y="68"/>
                  <a:pt x="43" y="71"/>
                  <a:pt x="45" y="74"/>
                </a:cubicBezTo>
                <a:cubicBezTo>
                  <a:pt x="50" y="77"/>
                  <a:pt x="55" y="86"/>
                  <a:pt x="60" y="84"/>
                </a:cubicBezTo>
                <a:cubicBezTo>
                  <a:pt x="63" y="83"/>
                  <a:pt x="70" y="88"/>
                  <a:pt x="74" y="90"/>
                </a:cubicBezTo>
                <a:cubicBezTo>
                  <a:pt x="78" y="93"/>
                  <a:pt x="76" y="97"/>
                  <a:pt x="82" y="97"/>
                </a:cubicBezTo>
                <a:cubicBezTo>
                  <a:pt x="84" y="97"/>
                  <a:pt x="90" y="103"/>
                  <a:pt x="93" y="100"/>
                </a:cubicBezTo>
                <a:cubicBezTo>
                  <a:pt x="93" y="102"/>
                  <a:pt x="94" y="106"/>
                  <a:pt x="94" y="106"/>
                </a:cubicBezTo>
                <a:cubicBezTo>
                  <a:pt x="94" y="108"/>
                  <a:pt x="94" y="109"/>
                  <a:pt x="97" y="109"/>
                </a:cubicBezTo>
                <a:cubicBezTo>
                  <a:pt x="97" y="110"/>
                  <a:pt x="97" y="111"/>
                  <a:pt x="97" y="111"/>
                </a:cubicBezTo>
                <a:cubicBezTo>
                  <a:pt x="97" y="115"/>
                  <a:pt x="95" y="117"/>
                  <a:pt x="95" y="120"/>
                </a:cubicBezTo>
                <a:cubicBezTo>
                  <a:pt x="95" y="123"/>
                  <a:pt x="97" y="124"/>
                  <a:pt x="98" y="125"/>
                </a:cubicBezTo>
                <a:cubicBezTo>
                  <a:pt x="100" y="127"/>
                  <a:pt x="100" y="134"/>
                  <a:pt x="100" y="138"/>
                </a:cubicBezTo>
                <a:cubicBezTo>
                  <a:pt x="100" y="142"/>
                  <a:pt x="99" y="144"/>
                  <a:pt x="99" y="147"/>
                </a:cubicBezTo>
                <a:cubicBezTo>
                  <a:pt x="99" y="147"/>
                  <a:pt x="93" y="151"/>
                  <a:pt x="93" y="156"/>
                </a:cubicBezTo>
                <a:cubicBezTo>
                  <a:pt x="93" y="161"/>
                  <a:pt x="96" y="166"/>
                  <a:pt x="96" y="173"/>
                </a:cubicBezTo>
                <a:cubicBezTo>
                  <a:pt x="96" y="180"/>
                  <a:pt x="92" y="184"/>
                  <a:pt x="92" y="189"/>
                </a:cubicBezTo>
                <a:cubicBezTo>
                  <a:pt x="92" y="196"/>
                  <a:pt x="92" y="205"/>
                  <a:pt x="87" y="206"/>
                </a:cubicBezTo>
                <a:cubicBezTo>
                  <a:pt x="87" y="206"/>
                  <a:pt x="78" y="218"/>
                  <a:pt x="73" y="216"/>
                </a:cubicBezTo>
                <a:cubicBezTo>
                  <a:pt x="70" y="215"/>
                  <a:pt x="68" y="207"/>
                  <a:pt x="68" y="203"/>
                </a:cubicBezTo>
                <a:cubicBezTo>
                  <a:pt x="68" y="198"/>
                  <a:pt x="71" y="196"/>
                  <a:pt x="71" y="191"/>
                </a:cubicBezTo>
                <a:cubicBezTo>
                  <a:pt x="71" y="190"/>
                  <a:pt x="70" y="189"/>
                  <a:pt x="69" y="189"/>
                </a:cubicBezTo>
                <a:cubicBezTo>
                  <a:pt x="66" y="189"/>
                  <a:pt x="66" y="194"/>
                  <a:pt x="63" y="194"/>
                </a:cubicBezTo>
                <a:cubicBezTo>
                  <a:pt x="61" y="194"/>
                  <a:pt x="58" y="189"/>
                  <a:pt x="58" y="186"/>
                </a:cubicBezTo>
                <a:cubicBezTo>
                  <a:pt x="58" y="182"/>
                  <a:pt x="61" y="181"/>
                  <a:pt x="61" y="176"/>
                </a:cubicBezTo>
                <a:cubicBezTo>
                  <a:pt x="61" y="170"/>
                  <a:pt x="56" y="171"/>
                  <a:pt x="56" y="164"/>
                </a:cubicBezTo>
                <a:cubicBezTo>
                  <a:pt x="56" y="159"/>
                  <a:pt x="56" y="155"/>
                  <a:pt x="50" y="154"/>
                </a:cubicBezTo>
                <a:cubicBezTo>
                  <a:pt x="49" y="153"/>
                  <a:pt x="45" y="151"/>
                  <a:pt x="45" y="150"/>
                </a:cubicBezTo>
                <a:cubicBezTo>
                  <a:pt x="45" y="143"/>
                  <a:pt x="56" y="142"/>
                  <a:pt x="56" y="134"/>
                </a:cubicBezTo>
                <a:cubicBezTo>
                  <a:pt x="56" y="133"/>
                  <a:pt x="56" y="132"/>
                  <a:pt x="56" y="130"/>
                </a:cubicBezTo>
                <a:cubicBezTo>
                  <a:pt x="56" y="128"/>
                  <a:pt x="57" y="123"/>
                  <a:pt x="57" y="121"/>
                </a:cubicBezTo>
                <a:cubicBezTo>
                  <a:pt x="58" y="118"/>
                  <a:pt x="57" y="120"/>
                  <a:pt x="58" y="115"/>
                </a:cubicBezTo>
                <a:cubicBezTo>
                  <a:pt x="58" y="113"/>
                  <a:pt x="60" y="112"/>
                  <a:pt x="60" y="108"/>
                </a:cubicBezTo>
                <a:cubicBezTo>
                  <a:pt x="60" y="97"/>
                  <a:pt x="47" y="97"/>
                  <a:pt x="40" y="92"/>
                </a:cubicBezTo>
                <a:cubicBezTo>
                  <a:pt x="37" y="89"/>
                  <a:pt x="39" y="83"/>
                  <a:pt x="35" y="82"/>
                </a:cubicBezTo>
                <a:cubicBezTo>
                  <a:pt x="29" y="80"/>
                  <a:pt x="34" y="69"/>
                  <a:pt x="21" y="65"/>
                </a:cubicBezTo>
                <a:cubicBezTo>
                  <a:pt x="17" y="63"/>
                  <a:pt x="18" y="57"/>
                  <a:pt x="13" y="54"/>
                </a:cubicBezTo>
                <a:cubicBezTo>
                  <a:pt x="11" y="53"/>
                  <a:pt x="9" y="54"/>
                  <a:pt x="9" y="50"/>
                </a:cubicBezTo>
                <a:cubicBezTo>
                  <a:pt x="9" y="45"/>
                  <a:pt x="12" y="46"/>
                  <a:pt x="13" y="41"/>
                </a:cubicBezTo>
                <a:cubicBezTo>
                  <a:pt x="12" y="41"/>
                  <a:pt x="6" y="40"/>
                  <a:pt x="5" y="40"/>
                </a:cubicBezTo>
                <a:cubicBezTo>
                  <a:pt x="4" y="40"/>
                  <a:pt x="3" y="42"/>
                  <a:pt x="1" y="43"/>
                </a:cubicBezTo>
                <a:cubicBezTo>
                  <a:pt x="1" y="40"/>
                  <a:pt x="0" y="37"/>
                  <a:pt x="1" y="35"/>
                </a:cubicBezTo>
                <a:cubicBezTo>
                  <a:pt x="1" y="34"/>
                  <a:pt x="3" y="32"/>
                  <a:pt x="3" y="31"/>
                </a:cubicBezTo>
                <a:cubicBezTo>
                  <a:pt x="4" y="30"/>
                  <a:pt x="4" y="26"/>
                  <a:pt x="4" y="24"/>
                </a:cubicBezTo>
                <a:cubicBezTo>
                  <a:pt x="4" y="23"/>
                  <a:pt x="4" y="16"/>
                  <a:pt x="5" y="15"/>
                </a:cubicBezTo>
                <a:cubicBezTo>
                  <a:pt x="6" y="14"/>
                  <a:pt x="6" y="13"/>
                  <a:pt x="6" y="12"/>
                </a:cubicBezTo>
                <a:cubicBezTo>
                  <a:pt x="5" y="11"/>
                  <a:pt x="4" y="9"/>
                  <a:pt x="5" y="7"/>
                </a:cubicBezTo>
                <a:cubicBezTo>
                  <a:pt x="6" y="6"/>
                  <a:pt x="7" y="7"/>
                  <a:pt x="8" y="4"/>
                </a:cubicBezTo>
                <a:cubicBezTo>
                  <a:pt x="9" y="3"/>
                  <a:pt x="9" y="2"/>
                  <a:pt x="10" y="2"/>
                </a:cubicBezTo>
                <a:cubicBezTo>
                  <a:pt x="11" y="1"/>
                  <a:pt x="14" y="1"/>
                  <a:pt x="16" y="0"/>
                </a:cubicBezTo>
                <a:lnTo>
                  <a:pt x="15" y="0"/>
                </a:ln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7416" name="Freeform 8"/>
          <p:cNvSpPr>
            <a:spLocks/>
          </p:cNvSpPr>
          <p:nvPr/>
        </p:nvSpPr>
        <p:spPr bwMode="auto">
          <a:xfrm>
            <a:off x="6583363" y="1268413"/>
            <a:ext cx="847725" cy="700087"/>
          </a:xfrm>
          <a:custGeom>
            <a:avLst/>
            <a:gdLst>
              <a:gd name="T0" fmla="*/ 2147483647 w 136"/>
              <a:gd name="T1" fmla="*/ 2147483647 h 125"/>
              <a:gd name="T2" fmla="*/ 2147483647 w 136"/>
              <a:gd name="T3" fmla="*/ 2147483647 h 125"/>
              <a:gd name="T4" fmla="*/ 2147483647 w 136"/>
              <a:gd name="T5" fmla="*/ 2147483647 h 125"/>
              <a:gd name="T6" fmla="*/ 2147483647 w 136"/>
              <a:gd name="T7" fmla="*/ 2147483647 h 125"/>
              <a:gd name="T8" fmla="*/ 2147483647 w 136"/>
              <a:gd name="T9" fmla="*/ 2147483647 h 125"/>
              <a:gd name="T10" fmla="*/ 2147483647 w 136"/>
              <a:gd name="T11" fmla="*/ 2147483647 h 125"/>
              <a:gd name="T12" fmla="*/ 2147483647 w 136"/>
              <a:gd name="T13" fmla="*/ 2147483647 h 125"/>
              <a:gd name="T14" fmla="*/ 2147483647 w 136"/>
              <a:gd name="T15" fmla="*/ 2147483647 h 125"/>
              <a:gd name="T16" fmla="*/ 2147483647 w 136"/>
              <a:gd name="T17" fmla="*/ 2147483647 h 125"/>
              <a:gd name="T18" fmla="*/ 2147483647 w 136"/>
              <a:gd name="T19" fmla="*/ 2147483647 h 125"/>
              <a:gd name="T20" fmla="*/ 2147483647 w 136"/>
              <a:gd name="T21" fmla="*/ 2147483647 h 125"/>
              <a:gd name="T22" fmla="*/ 2147483647 w 136"/>
              <a:gd name="T23" fmla="*/ 2147483647 h 125"/>
              <a:gd name="T24" fmla="*/ 2147483647 w 136"/>
              <a:gd name="T25" fmla="*/ 2147483647 h 125"/>
              <a:gd name="T26" fmla="*/ 2147483647 w 136"/>
              <a:gd name="T27" fmla="*/ 2147483647 h 125"/>
              <a:gd name="T28" fmla="*/ 2147483647 w 136"/>
              <a:gd name="T29" fmla="*/ 2147483647 h 125"/>
              <a:gd name="T30" fmla="*/ 2147483647 w 136"/>
              <a:gd name="T31" fmla="*/ 2147483647 h 125"/>
              <a:gd name="T32" fmla="*/ 2147483647 w 136"/>
              <a:gd name="T33" fmla="*/ 2147483647 h 125"/>
              <a:gd name="T34" fmla="*/ 2147483647 w 136"/>
              <a:gd name="T35" fmla="*/ 2147483647 h 125"/>
              <a:gd name="T36" fmla="*/ 2147483647 w 136"/>
              <a:gd name="T37" fmla="*/ 2147483647 h 125"/>
              <a:gd name="T38" fmla="*/ 2147483647 w 136"/>
              <a:gd name="T39" fmla="*/ 2147483647 h 125"/>
              <a:gd name="T40" fmla="*/ 2147483647 w 136"/>
              <a:gd name="T41" fmla="*/ 2147483647 h 125"/>
              <a:gd name="T42" fmla="*/ 2147483647 w 136"/>
              <a:gd name="T43" fmla="*/ 2147483647 h 125"/>
              <a:gd name="T44" fmla="*/ 2147483647 w 136"/>
              <a:gd name="T45" fmla="*/ 2147483647 h 125"/>
              <a:gd name="T46" fmla="*/ 2147483647 w 136"/>
              <a:gd name="T47" fmla="*/ 2147483647 h 125"/>
              <a:gd name="T48" fmla="*/ 2147483647 w 136"/>
              <a:gd name="T49" fmla="*/ 2147483647 h 125"/>
              <a:gd name="T50" fmla="*/ 2147483647 w 136"/>
              <a:gd name="T51" fmla="*/ 2147483647 h 125"/>
              <a:gd name="T52" fmla="*/ 2147483647 w 136"/>
              <a:gd name="T53" fmla="*/ 2147483647 h 125"/>
              <a:gd name="T54" fmla="*/ 2147483647 w 136"/>
              <a:gd name="T55" fmla="*/ 2147483647 h 125"/>
              <a:gd name="T56" fmla="*/ 2147483647 w 136"/>
              <a:gd name="T57" fmla="*/ 2147483647 h 125"/>
              <a:gd name="T58" fmla="*/ 2147483647 w 136"/>
              <a:gd name="T59" fmla="*/ 2147483647 h 125"/>
              <a:gd name="T60" fmla="*/ 2147483647 w 136"/>
              <a:gd name="T61" fmla="*/ 2147483647 h 125"/>
              <a:gd name="T62" fmla="*/ 2147483647 w 136"/>
              <a:gd name="T63" fmla="*/ 2147483647 h 125"/>
              <a:gd name="T64" fmla="*/ 2147483647 w 136"/>
              <a:gd name="T65" fmla="*/ 2147483647 h 125"/>
              <a:gd name="T66" fmla="*/ 2147483647 w 136"/>
              <a:gd name="T67" fmla="*/ 2147483647 h 125"/>
              <a:gd name="T68" fmla="*/ 2147483647 w 136"/>
              <a:gd name="T69" fmla="*/ 2147483647 h 125"/>
              <a:gd name="T70" fmla="*/ 2147483647 w 136"/>
              <a:gd name="T71" fmla="*/ 2147483647 h 125"/>
              <a:gd name="T72" fmla="*/ 2147483647 w 136"/>
              <a:gd name="T73" fmla="*/ 2147483647 h 125"/>
              <a:gd name="T74" fmla="*/ 2147483647 w 136"/>
              <a:gd name="T75" fmla="*/ 2147483647 h 125"/>
              <a:gd name="T76" fmla="*/ 2147483647 w 136"/>
              <a:gd name="T77" fmla="*/ 2147483647 h 125"/>
              <a:gd name="T78" fmla="*/ 2147483647 w 136"/>
              <a:gd name="T79" fmla="*/ 2147483647 h 125"/>
              <a:gd name="T80" fmla="*/ 2147483647 w 136"/>
              <a:gd name="T81" fmla="*/ 2147483647 h 125"/>
              <a:gd name="T82" fmla="*/ 2147483647 w 136"/>
              <a:gd name="T83" fmla="*/ 2147483647 h 125"/>
              <a:gd name="T84" fmla="*/ 2147483647 w 136"/>
              <a:gd name="T85" fmla="*/ 2147483647 h 125"/>
              <a:gd name="T86" fmla="*/ 2147483647 w 136"/>
              <a:gd name="T87" fmla="*/ 2147483647 h 125"/>
              <a:gd name="T88" fmla="*/ 2147483647 w 136"/>
              <a:gd name="T89" fmla="*/ 2147483647 h 125"/>
              <a:gd name="T90" fmla="*/ 2147483647 w 136"/>
              <a:gd name="T91" fmla="*/ 2147483647 h 125"/>
              <a:gd name="T92" fmla="*/ 2147483647 w 136"/>
              <a:gd name="T93" fmla="*/ 2147483647 h 125"/>
              <a:gd name="T94" fmla="*/ 2147483647 w 136"/>
              <a:gd name="T95" fmla="*/ 2147483647 h 125"/>
              <a:gd name="T96" fmla="*/ 0 w 136"/>
              <a:gd name="T97" fmla="*/ 2147483647 h 125"/>
              <a:gd name="T98" fmla="*/ 2147483647 w 136"/>
              <a:gd name="T99" fmla="*/ 2147483647 h 125"/>
              <a:gd name="T100" fmla="*/ 2147483647 w 136"/>
              <a:gd name="T101" fmla="*/ 2147483647 h 125"/>
              <a:gd name="T102" fmla="*/ 2147483647 w 136"/>
              <a:gd name="T103" fmla="*/ 2147483647 h 12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36"/>
              <a:gd name="T157" fmla="*/ 0 h 125"/>
              <a:gd name="T158" fmla="*/ 136 w 136"/>
              <a:gd name="T159" fmla="*/ 125 h 125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36" h="125">
                <a:moveTo>
                  <a:pt x="10" y="72"/>
                </a:moveTo>
                <a:cubicBezTo>
                  <a:pt x="13" y="73"/>
                  <a:pt x="16" y="74"/>
                  <a:pt x="20" y="70"/>
                </a:cubicBezTo>
                <a:cubicBezTo>
                  <a:pt x="24" y="67"/>
                  <a:pt x="29" y="61"/>
                  <a:pt x="30" y="61"/>
                </a:cubicBezTo>
                <a:cubicBezTo>
                  <a:pt x="31" y="60"/>
                  <a:pt x="31" y="60"/>
                  <a:pt x="34" y="59"/>
                </a:cubicBezTo>
                <a:cubicBezTo>
                  <a:pt x="38" y="58"/>
                  <a:pt x="38" y="57"/>
                  <a:pt x="40" y="54"/>
                </a:cubicBezTo>
                <a:cubicBezTo>
                  <a:pt x="43" y="53"/>
                  <a:pt x="46" y="48"/>
                  <a:pt x="47" y="47"/>
                </a:cubicBezTo>
                <a:cubicBezTo>
                  <a:pt x="49" y="46"/>
                  <a:pt x="52" y="44"/>
                  <a:pt x="55" y="45"/>
                </a:cubicBezTo>
                <a:cubicBezTo>
                  <a:pt x="57" y="45"/>
                  <a:pt x="63" y="41"/>
                  <a:pt x="64" y="40"/>
                </a:cubicBezTo>
                <a:cubicBezTo>
                  <a:pt x="66" y="40"/>
                  <a:pt x="75" y="36"/>
                  <a:pt x="77" y="29"/>
                </a:cubicBezTo>
                <a:cubicBezTo>
                  <a:pt x="79" y="21"/>
                  <a:pt x="79" y="20"/>
                  <a:pt x="79" y="17"/>
                </a:cubicBezTo>
                <a:cubicBezTo>
                  <a:pt x="78" y="15"/>
                  <a:pt x="78" y="13"/>
                  <a:pt x="82" y="14"/>
                </a:cubicBezTo>
                <a:cubicBezTo>
                  <a:pt x="86" y="14"/>
                  <a:pt x="88" y="13"/>
                  <a:pt x="88" y="15"/>
                </a:cubicBezTo>
                <a:cubicBezTo>
                  <a:pt x="88" y="17"/>
                  <a:pt x="87" y="20"/>
                  <a:pt x="89" y="18"/>
                </a:cubicBezTo>
                <a:cubicBezTo>
                  <a:pt x="90" y="18"/>
                  <a:pt x="91" y="17"/>
                  <a:pt x="92" y="17"/>
                </a:cubicBezTo>
                <a:cubicBezTo>
                  <a:pt x="94" y="17"/>
                  <a:pt x="95" y="16"/>
                  <a:pt x="94" y="15"/>
                </a:cubicBezTo>
                <a:cubicBezTo>
                  <a:pt x="93" y="13"/>
                  <a:pt x="93" y="12"/>
                  <a:pt x="91" y="13"/>
                </a:cubicBezTo>
                <a:cubicBezTo>
                  <a:pt x="90" y="13"/>
                  <a:pt x="89" y="10"/>
                  <a:pt x="91" y="10"/>
                </a:cubicBezTo>
                <a:cubicBezTo>
                  <a:pt x="93" y="9"/>
                  <a:pt x="94" y="9"/>
                  <a:pt x="95" y="8"/>
                </a:cubicBezTo>
                <a:cubicBezTo>
                  <a:pt x="95" y="7"/>
                  <a:pt x="96" y="6"/>
                  <a:pt x="97" y="7"/>
                </a:cubicBezTo>
                <a:cubicBezTo>
                  <a:pt x="98" y="8"/>
                  <a:pt x="99" y="8"/>
                  <a:pt x="101" y="5"/>
                </a:cubicBezTo>
                <a:cubicBezTo>
                  <a:pt x="102" y="3"/>
                  <a:pt x="101" y="1"/>
                  <a:pt x="103" y="1"/>
                </a:cubicBezTo>
                <a:cubicBezTo>
                  <a:pt x="105" y="1"/>
                  <a:pt x="110" y="0"/>
                  <a:pt x="112" y="1"/>
                </a:cubicBezTo>
                <a:cubicBezTo>
                  <a:pt x="114" y="3"/>
                  <a:pt x="115" y="4"/>
                  <a:pt x="118" y="4"/>
                </a:cubicBezTo>
                <a:cubicBezTo>
                  <a:pt x="120" y="5"/>
                  <a:pt x="120" y="5"/>
                  <a:pt x="122" y="6"/>
                </a:cubicBezTo>
                <a:cubicBezTo>
                  <a:pt x="124" y="7"/>
                  <a:pt x="125" y="6"/>
                  <a:pt x="127" y="8"/>
                </a:cubicBezTo>
                <a:cubicBezTo>
                  <a:pt x="128" y="9"/>
                  <a:pt x="127" y="11"/>
                  <a:pt x="129" y="12"/>
                </a:cubicBezTo>
                <a:cubicBezTo>
                  <a:pt x="131" y="14"/>
                  <a:pt x="131" y="15"/>
                  <a:pt x="131" y="17"/>
                </a:cubicBezTo>
                <a:cubicBezTo>
                  <a:pt x="132" y="18"/>
                  <a:pt x="131" y="19"/>
                  <a:pt x="133" y="21"/>
                </a:cubicBezTo>
                <a:cubicBezTo>
                  <a:pt x="135" y="23"/>
                  <a:pt x="136" y="25"/>
                  <a:pt x="134" y="27"/>
                </a:cubicBezTo>
                <a:cubicBezTo>
                  <a:pt x="131" y="30"/>
                  <a:pt x="128" y="31"/>
                  <a:pt x="127" y="32"/>
                </a:cubicBezTo>
                <a:cubicBezTo>
                  <a:pt x="126" y="32"/>
                  <a:pt x="124" y="35"/>
                  <a:pt x="123" y="37"/>
                </a:cubicBezTo>
                <a:cubicBezTo>
                  <a:pt x="118" y="38"/>
                  <a:pt x="118" y="40"/>
                  <a:pt x="115" y="41"/>
                </a:cubicBezTo>
                <a:cubicBezTo>
                  <a:pt x="106" y="44"/>
                  <a:pt x="101" y="45"/>
                  <a:pt x="94" y="48"/>
                </a:cubicBezTo>
                <a:cubicBezTo>
                  <a:pt x="86" y="51"/>
                  <a:pt x="83" y="66"/>
                  <a:pt x="80" y="73"/>
                </a:cubicBezTo>
                <a:cubicBezTo>
                  <a:pt x="77" y="80"/>
                  <a:pt x="71" y="81"/>
                  <a:pt x="66" y="84"/>
                </a:cubicBezTo>
                <a:cubicBezTo>
                  <a:pt x="63" y="87"/>
                  <a:pt x="61" y="92"/>
                  <a:pt x="59" y="94"/>
                </a:cubicBezTo>
                <a:cubicBezTo>
                  <a:pt x="56" y="98"/>
                  <a:pt x="54" y="103"/>
                  <a:pt x="52" y="108"/>
                </a:cubicBezTo>
                <a:cubicBezTo>
                  <a:pt x="49" y="113"/>
                  <a:pt x="44" y="115"/>
                  <a:pt x="41" y="118"/>
                </a:cubicBezTo>
                <a:lnTo>
                  <a:pt x="41" y="125"/>
                </a:lnTo>
                <a:cubicBezTo>
                  <a:pt x="38" y="123"/>
                  <a:pt x="36" y="123"/>
                  <a:pt x="33" y="123"/>
                </a:cubicBezTo>
                <a:cubicBezTo>
                  <a:pt x="32" y="123"/>
                  <a:pt x="33" y="124"/>
                  <a:pt x="30" y="124"/>
                </a:cubicBezTo>
                <a:cubicBezTo>
                  <a:pt x="29" y="124"/>
                  <a:pt x="27" y="123"/>
                  <a:pt x="27" y="121"/>
                </a:cubicBezTo>
                <a:cubicBezTo>
                  <a:pt x="27" y="117"/>
                  <a:pt x="32" y="117"/>
                  <a:pt x="32" y="113"/>
                </a:cubicBezTo>
                <a:cubicBezTo>
                  <a:pt x="32" y="108"/>
                  <a:pt x="31" y="107"/>
                  <a:pt x="28" y="106"/>
                </a:cubicBezTo>
                <a:cubicBezTo>
                  <a:pt x="24" y="105"/>
                  <a:pt x="27" y="98"/>
                  <a:pt x="18" y="99"/>
                </a:cubicBezTo>
                <a:cubicBezTo>
                  <a:pt x="16" y="100"/>
                  <a:pt x="13" y="99"/>
                  <a:pt x="10" y="99"/>
                </a:cubicBezTo>
                <a:cubicBezTo>
                  <a:pt x="4" y="99"/>
                  <a:pt x="0" y="98"/>
                  <a:pt x="0" y="92"/>
                </a:cubicBezTo>
                <a:cubicBezTo>
                  <a:pt x="0" y="85"/>
                  <a:pt x="6" y="83"/>
                  <a:pt x="6" y="72"/>
                </a:cubicBezTo>
                <a:cubicBezTo>
                  <a:pt x="6" y="72"/>
                  <a:pt x="8" y="72"/>
                  <a:pt x="10" y="72"/>
                </a:cubicBez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7417" name="Freeform 9"/>
          <p:cNvSpPr>
            <a:spLocks/>
          </p:cNvSpPr>
          <p:nvPr/>
        </p:nvSpPr>
        <p:spPr bwMode="auto">
          <a:xfrm>
            <a:off x="6684963" y="4402138"/>
            <a:ext cx="976312" cy="655637"/>
          </a:xfrm>
          <a:custGeom>
            <a:avLst/>
            <a:gdLst>
              <a:gd name="T0" fmla="*/ 0 w 157"/>
              <a:gd name="T1" fmla="*/ 2147483647 h 117"/>
              <a:gd name="T2" fmla="*/ 2147483647 w 157"/>
              <a:gd name="T3" fmla="*/ 2147483647 h 117"/>
              <a:gd name="T4" fmla="*/ 2147483647 w 157"/>
              <a:gd name="T5" fmla="*/ 2147483647 h 117"/>
              <a:gd name="T6" fmla="*/ 2147483647 w 157"/>
              <a:gd name="T7" fmla="*/ 2147483647 h 117"/>
              <a:gd name="T8" fmla="*/ 2147483647 w 157"/>
              <a:gd name="T9" fmla="*/ 2147483647 h 117"/>
              <a:gd name="T10" fmla="*/ 2147483647 w 157"/>
              <a:gd name="T11" fmla="*/ 2147483647 h 117"/>
              <a:gd name="T12" fmla="*/ 2147483647 w 157"/>
              <a:gd name="T13" fmla="*/ 2147483647 h 117"/>
              <a:gd name="T14" fmla="*/ 2147483647 w 157"/>
              <a:gd name="T15" fmla="*/ 2147483647 h 117"/>
              <a:gd name="T16" fmla="*/ 2147483647 w 157"/>
              <a:gd name="T17" fmla="*/ 2147483647 h 117"/>
              <a:gd name="T18" fmla="*/ 2147483647 w 157"/>
              <a:gd name="T19" fmla="*/ 2147483647 h 117"/>
              <a:gd name="T20" fmla="*/ 2147483647 w 157"/>
              <a:gd name="T21" fmla="*/ 2147483647 h 117"/>
              <a:gd name="T22" fmla="*/ 2147483647 w 157"/>
              <a:gd name="T23" fmla="*/ 2147483647 h 117"/>
              <a:gd name="T24" fmla="*/ 2147483647 w 157"/>
              <a:gd name="T25" fmla="*/ 2147483647 h 117"/>
              <a:gd name="T26" fmla="*/ 2147483647 w 157"/>
              <a:gd name="T27" fmla="*/ 2147483647 h 117"/>
              <a:gd name="T28" fmla="*/ 2147483647 w 157"/>
              <a:gd name="T29" fmla="*/ 2147483647 h 117"/>
              <a:gd name="T30" fmla="*/ 2147483647 w 157"/>
              <a:gd name="T31" fmla="*/ 2147483647 h 117"/>
              <a:gd name="T32" fmla="*/ 2147483647 w 157"/>
              <a:gd name="T33" fmla="*/ 2147483647 h 117"/>
              <a:gd name="T34" fmla="*/ 2147483647 w 157"/>
              <a:gd name="T35" fmla="*/ 2147483647 h 117"/>
              <a:gd name="T36" fmla="*/ 2147483647 w 157"/>
              <a:gd name="T37" fmla="*/ 2147483647 h 117"/>
              <a:gd name="T38" fmla="*/ 2147483647 w 157"/>
              <a:gd name="T39" fmla="*/ 2147483647 h 117"/>
              <a:gd name="T40" fmla="*/ 2147483647 w 157"/>
              <a:gd name="T41" fmla="*/ 2147483647 h 117"/>
              <a:gd name="T42" fmla="*/ 2147483647 w 157"/>
              <a:gd name="T43" fmla="*/ 2147483647 h 117"/>
              <a:gd name="T44" fmla="*/ 2147483647 w 157"/>
              <a:gd name="T45" fmla="*/ 2147483647 h 117"/>
              <a:gd name="T46" fmla="*/ 2147483647 w 157"/>
              <a:gd name="T47" fmla="*/ 2147483647 h 117"/>
              <a:gd name="T48" fmla="*/ 2147483647 w 157"/>
              <a:gd name="T49" fmla="*/ 2147483647 h 117"/>
              <a:gd name="T50" fmla="*/ 2147483647 w 157"/>
              <a:gd name="T51" fmla="*/ 2147483647 h 117"/>
              <a:gd name="T52" fmla="*/ 2147483647 w 157"/>
              <a:gd name="T53" fmla="*/ 2147483647 h 117"/>
              <a:gd name="T54" fmla="*/ 2147483647 w 157"/>
              <a:gd name="T55" fmla="*/ 2147483647 h 117"/>
              <a:gd name="T56" fmla="*/ 2147483647 w 157"/>
              <a:gd name="T57" fmla="*/ 2147483647 h 117"/>
              <a:gd name="T58" fmla="*/ 2147483647 w 157"/>
              <a:gd name="T59" fmla="*/ 2147483647 h 117"/>
              <a:gd name="T60" fmla="*/ 2147483647 w 157"/>
              <a:gd name="T61" fmla="*/ 2147483647 h 117"/>
              <a:gd name="T62" fmla="*/ 2147483647 w 157"/>
              <a:gd name="T63" fmla="*/ 2147483647 h 117"/>
              <a:gd name="T64" fmla="*/ 2147483647 w 157"/>
              <a:gd name="T65" fmla="*/ 2147483647 h 117"/>
              <a:gd name="T66" fmla="*/ 2147483647 w 157"/>
              <a:gd name="T67" fmla="*/ 2147483647 h 117"/>
              <a:gd name="T68" fmla="*/ 2147483647 w 157"/>
              <a:gd name="T69" fmla="*/ 2147483647 h 117"/>
              <a:gd name="T70" fmla="*/ 2147483647 w 157"/>
              <a:gd name="T71" fmla="*/ 2147483647 h 117"/>
              <a:gd name="T72" fmla="*/ 2147483647 w 157"/>
              <a:gd name="T73" fmla="*/ 2147483647 h 117"/>
              <a:gd name="T74" fmla="*/ 2147483647 w 157"/>
              <a:gd name="T75" fmla="*/ 2147483647 h 117"/>
              <a:gd name="T76" fmla="*/ 0 w 157"/>
              <a:gd name="T77" fmla="*/ 2147483647 h 117"/>
              <a:gd name="T78" fmla="*/ 0 w 157"/>
              <a:gd name="T79" fmla="*/ 2147483647 h 117"/>
              <a:gd name="T80" fmla="*/ 0 w 157"/>
              <a:gd name="T81" fmla="*/ 2147483647 h 117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57"/>
              <a:gd name="T124" fmla="*/ 0 h 117"/>
              <a:gd name="T125" fmla="*/ 157 w 157"/>
              <a:gd name="T126" fmla="*/ 117 h 117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57" h="117">
                <a:moveTo>
                  <a:pt x="0" y="63"/>
                </a:moveTo>
                <a:cubicBezTo>
                  <a:pt x="5" y="66"/>
                  <a:pt x="10" y="72"/>
                  <a:pt x="14" y="75"/>
                </a:cubicBezTo>
                <a:cubicBezTo>
                  <a:pt x="18" y="79"/>
                  <a:pt x="21" y="88"/>
                  <a:pt x="26" y="93"/>
                </a:cubicBezTo>
                <a:cubicBezTo>
                  <a:pt x="29" y="96"/>
                  <a:pt x="31" y="95"/>
                  <a:pt x="37" y="96"/>
                </a:cubicBezTo>
                <a:cubicBezTo>
                  <a:pt x="42" y="98"/>
                  <a:pt x="42" y="103"/>
                  <a:pt x="47" y="105"/>
                </a:cubicBezTo>
                <a:cubicBezTo>
                  <a:pt x="54" y="108"/>
                  <a:pt x="62" y="107"/>
                  <a:pt x="69" y="111"/>
                </a:cubicBezTo>
                <a:cubicBezTo>
                  <a:pt x="73" y="113"/>
                  <a:pt x="75" y="115"/>
                  <a:pt x="78" y="117"/>
                </a:cubicBezTo>
                <a:cubicBezTo>
                  <a:pt x="79" y="115"/>
                  <a:pt x="82" y="117"/>
                  <a:pt x="82" y="112"/>
                </a:cubicBezTo>
                <a:cubicBezTo>
                  <a:pt x="82" y="110"/>
                  <a:pt x="80" y="108"/>
                  <a:pt x="82" y="105"/>
                </a:cubicBezTo>
                <a:cubicBezTo>
                  <a:pt x="83" y="103"/>
                  <a:pt x="88" y="102"/>
                  <a:pt x="91" y="101"/>
                </a:cubicBezTo>
                <a:cubicBezTo>
                  <a:pt x="92" y="100"/>
                  <a:pt x="91" y="96"/>
                  <a:pt x="94" y="95"/>
                </a:cubicBezTo>
                <a:cubicBezTo>
                  <a:pt x="97" y="94"/>
                  <a:pt x="99" y="94"/>
                  <a:pt x="101" y="92"/>
                </a:cubicBezTo>
                <a:cubicBezTo>
                  <a:pt x="104" y="90"/>
                  <a:pt x="100" y="87"/>
                  <a:pt x="100" y="83"/>
                </a:cubicBezTo>
                <a:cubicBezTo>
                  <a:pt x="100" y="75"/>
                  <a:pt x="105" y="75"/>
                  <a:pt x="105" y="66"/>
                </a:cubicBezTo>
                <a:cubicBezTo>
                  <a:pt x="105" y="62"/>
                  <a:pt x="103" y="60"/>
                  <a:pt x="103" y="57"/>
                </a:cubicBezTo>
                <a:cubicBezTo>
                  <a:pt x="103" y="52"/>
                  <a:pt x="109" y="52"/>
                  <a:pt x="113" y="50"/>
                </a:cubicBezTo>
                <a:cubicBezTo>
                  <a:pt x="118" y="49"/>
                  <a:pt x="117" y="43"/>
                  <a:pt x="124" y="43"/>
                </a:cubicBezTo>
                <a:cubicBezTo>
                  <a:pt x="128" y="43"/>
                  <a:pt x="129" y="43"/>
                  <a:pt x="138" y="43"/>
                </a:cubicBezTo>
                <a:lnTo>
                  <a:pt x="154" y="43"/>
                </a:lnTo>
                <a:cubicBezTo>
                  <a:pt x="156" y="42"/>
                  <a:pt x="157" y="41"/>
                  <a:pt x="157" y="39"/>
                </a:cubicBezTo>
                <a:cubicBezTo>
                  <a:pt x="157" y="36"/>
                  <a:pt x="154" y="32"/>
                  <a:pt x="152" y="32"/>
                </a:cubicBezTo>
                <a:cubicBezTo>
                  <a:pt x="149" y="32"/>
                  <a:pt x="149" y="34"/>
                  <a:pt x="146" y="34"/>
                </a:cubicBezTo>
                <a:cubicBezTo>
                  <a:pt x="142" y="34"/>
                  <a:pt x="141" y="28"/>
                  <a:pt x="140" y="25"/>
                </a:cubicBezTo>
                <a:cubicBezTo>
                  <a:pt x="137" y="18"/>
                  <a:pt x="134" y="13"/>
                  <a:pt x="130" y="8"/>
                </a:cubicBezTo>
                <a:cubicBezTo>
                  <a:pt x="127" y="8"/>
                  <a:pt x="121" y="6"/>
                  <a:pt x="120" y="6"/>
                </a:cubicBezTo>
                <a:cubicBezTo>
                  <a:pt x="112" y="6"/>
                  <a:pt x="101" y="1"/>
                  <a:pt x="91" y="1"/>
                </a:cubicBezTo>
                <a:cubicBezTo>
                  <a:pt x="86" y="1"/>
                  <a:pt x="83" y="0"/>
                  <a:pt x="78" y="2"/>
                </a:cubicBezTo>
                <a:cubicBezTo>
                  <a:pt x="75" y="3"/>
                  <a:pt x="75" y="6"/>
                  <a:pt x="72" y="6"/>
                </a:cubicBezTo>
                <a:cubicBezTo>
                  <a:pt x="69" y="6"/>
                  <a:pt x="68" y="3"/>
                  <a:pt x="65" y="3"/>
                </a:cubicBezTo>
                <a:cubicBezTo>
                  <a:pt x="63" y="3"/>
                  <a:pt x="60" y="5"/>
                  <a:pt x="57" y="8"/>
                </a:cubicBezTo>
                <a:cubicBezTo>
                  <a:pt x="53" y="12"/>
                  <a:pt x="53" y="9"/>
                  <a:pt x="48" y="11"/>
                </a:cubicBezTo>
                <a:cubicBezTo>
                  <a:pt x="44" y="12"/>
                  <a:pt x="44" y="16"/>
                  <a:pt x="37" y="14"/>
                </a:cubicBezTo>
                <a:cubicBezTo>
                  <a:pt x="34" y="14"/>
                  <a:pt x="32" y="14"/>
                  <a:pt x="29" y="15"/>
                </a:cubicBezTo>
                <a:cubicBezTo>
                  <a:pt x="27" y="17"/>
                  <a:pt x="29" y="19"/>
                  <a:pt x="28" y="22"/>
                </a:cubicBezTo>
                <a:cubicBezTo>
                  <a:pt x="27" y="23"/>
                  <a:pt x="25" y="24"/>
                  <a:pt x="24" y="24"/>
                </a:cubicBezTo>
                <a:cubicBezTo>
                  <a:pt x="19" y="26"/>
                  <a:pt x="12" y="26"/>
                  <a:pt x="8" y="29"/>
                </a:cubicBezTo>
                <a:cubicBezTo>
                  <a:pt x="6" y="31"/>
                  <a:pt x="3" y="29"/>
                  <a:pt x="0" y="29"/>
                </a:cubicBezTo>
                <a:lnTo>
                  <a:pt x="0" y="63"/>
                </a:ln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7418" name="Freeform 10"/>
          <p:cNvSpPr>
            <a:spLocks/>
          </p:cNvSpPr>
          <p:nvPr/>
        </p:nvSpPr>
        <p:spPr bwMode="auto">
          <a:xfrm>
            <a:off x="7493000" y="3963988"/>
            <a:ext cx="1400175" cy="941387"/>
          </a:xfrm>
          <a:custGeom>
            <a:avLst/>
            <a:gdLst>
              <a:gd name="T0" fmla="*/ 2147483647 w 225"/>
              <a:gd name="T1" fmla="*/ 2147483647 h 168"/>
              <a:gd name="T2" fmla="*/ 2147483647 w 225"/>
              <a:gd name="T3" fmla="*/ 2147483647 h 168"/>
              <a:gd name="T4" fmla="*/ 2147483647 w 225"/>
              <a:gd name="T5" fmla="*/ 2147483647 h 168"/>
              <a:gd name="T6" fmla="*/ 2147483647 w 225"/>
              <a:gd name="T7" fmla="*/ 2147483647 h 168"/>
              <a:gd name="T8" fmla="*/ 2147483647 w 225"/>
              <a:gd name="T9" fmla="*/ 2147483647 h 168"/>
              <a:gd name="T10" fmla="*/ 2147483647 w 225"/>
              <a:gd name="T11" fmla="*/ 2147483647 h 168"/>
              <a:gd name="T12" fmla="*/ 2147483647 w 225"/>
              <a:gd name="T13" fmla="*/ 2147483647 h 168"/>
              <a:gd name="T14" fmla="*/ 2147483647 w 225"/>
              <a:gd name="T15" fmla="*/ 2147483647 h 168"/>
              <a:gd name="T16" fmla="*/ 2147483647 w 225"/>
              <a:gd name="T17" fmla="*/ 2147483647 h 168"/>
              <a:gd name="T18" fmla="*/ 2147483647 w 225"/>
              <a:gd name="T19" fmla="*/ 2147483647 h 168"/>
              <a:gd name="T20" fmla="*/ 2147483647 w 225"/>
              <a:gd name="T21" fmla="*/ 2147483647 h 168"/>
              <a:gd name="T22" fmla="*/ 2147483647 w 225"/>
              <a:gd name="T23" fmla="*/ 2147483647 h 168"/>
              <a:gd name="T24" fmla="*/ 2147483647 w 225"/>
              <a:gd name="T25" fmla="*/ 2147483647 h 168"/>
              <a:gd name="T26" fmla="*/ 2147483647 w 225"/>
              <a:gd name="T27" fmla="*/ 2147483647 h 168"/>
              <a:gd name="T28" fmla="*/ 2147483647 w 225"/>
              <a:gd name="T29" fmla="*/ 2147483647 h 168"/>
              <a:gd name="T30" fmla="*/ 2147483647 w 225"/>
              <a:gd name="T31" fmla="*/ 2147483647 h 168"/>
              <a:gd name="T32" fmla="*/ 2147483647 w 225"/>
              <a:gd name="T33" fmla="*/ 2147483647 h 168"/>
              <a:gd name="T34" fmla="*/ 2147483647 w 225"/>
              <a:gd name="T35" fmla="*/ 2147483647 h 168"/>
              <a:gd name="T36" fmla="*/ 2147483647 w 225"/>
              <a:gd name="T37" fmla="*/ 2147483647 h 168"/>
              <a:gd name="T38" fmla="*/ 2147483647 w 225"/>
              <a:gd name="T39" fmla="*/ 2147483647 h 168"/>
              <a:gd name="T40" fmla="*/ 2147483647 w 225"/>
              <a:gd name="T41" fmla="*/ 2147483647 h 168"/>
              <a:gd name="T42" fmla="*/ 2147483647 w 225"/>
              <a:gd name="T43" fmla="*/ 2147483647 h 168"/>
              <a:gd name="T44" fmla="*/ 2147483647 w 225"/>
              <a:gd name="T45" fmla="*/ 2147483647 h 168"/>
              <a:gd name="T46" fmla="*/ 2147483647 w 225"/>
              <a:gd name="T47" fmla="*/ 2147483647 h 168"/>
              <a:gd name="T48" fmla="*/ 2147483647 w 225"/>
              <a:gd name="T49" fmla="*/ 2147483647 h 168"/>
              <a:gd name="T50" fmla="*/ 2147483647 w 225"/>
              <a:gd name="T51" fmla="*/ 2147483647 h 168"/>
              <a:gd name="T52" fmla="*/ 2147483647 w 225"/>
              <a:gd name="T53" fmla="*/ 2147483647 h 168"/>
              <a:gd name="T54" fmla="*/ 2147483647 w 225"/>
              <a:gd name="T55" fmla="*/ 2147483647 h 168"/>
              <a:gd name="T56" fmla="*/ 2147483647 w 225"/>
              <a:gd name="T57" fmla="*/ 2147483647 h 168"/>
              <a:gd name="T58" fmla="*/ 2147483647 w 225"/>
              <a:gd name="T59" fmla="*/ 2147483647 h 168"/>
              <a:gd name="T60" fmla="*/ 2147483647 w 225"/>
              <a:gd name="T61" fmla="*/ 2147483647 h 168"/>
              <a:gd name="T62" fmla="*/ 2147483647 w 225"/>
              <a:gd name="T63" fmla="*/ 2147483647 h 168"/>
              <a:gd name="T64" fmla="*/ 2147483647 w 225"/>
              <a:gd name="T65" fmla="*/ 2147483647 h 168"/>
              <a:gd name="T66" fmla="*/ 2147483647 w 225"/>
              <a:gd name="T67" fmla="*/ 2147483647 h 168"/>
              <a:gd name="T68" fmla="*/ 2147483647 w 225"/>
              <a:gd name="T69" fmla="*/ 0 h 168"/>
              <a:gd name="T70" fmla="*/ 2147483647 w 225"/>
              <a:gd name="T71" fmla="*/ 0 h 16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25"/>
              <a:gd name="T109" fmla="*/ 0 h 168"/>
              <a:gd name="T110" fmla="*/ 225 w 225"/>
              <a:gd name="T111" fmla="*/ 168 h 168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25" h="168">
                <a:moveTo>
                  <a:pt x="179" y="0"/>
                </a:moveTo>
                <a:cubicBezTo>
                  <a:pt x="176" y="4"/>
                  <a:pt x="173" y="11"/>
                  <a:pt x="169" y="11"/>
                </a:cubicBezTo>
                <a:cubicBezTo>
                  <a:pt x="164" y="11"/>
                  <a:pt x="164" y="6"/>
                  <a:pt x="160" y="6"/>
                </a:cubicBezTo>
                <a:cubicBezTo>
                  <a:pt x="158" y="6"/>
                  <a:pt x="157" y="9"/>
                  <a:pt x="155" y="9"/>
                </a:cubicBezTo>
                <a:cubicBezTo>
                  <a:pt x="151" y="9"/>
                  <a:pt x="151" y="6"/>
                  <a:pt x="148" y="6"/>
                </a:cubicBezTo>
                <a:cubicBezTo>
                  <a:pt x="146" y="6"/>
                  <a:pt x="143" y="8"/>
                  <a:pt x="142" y="9"/>
                </a:cubicBezTo>
                <a:cubicBezTo>
                  <a:pt x="136" y="11"/>
                  <a:pt x="135" y="12"/>
                  <a:pt x="131" y="15"/>
                </a:cubicBezTo>
                <a:cubicBezTo>
                  <a:pt x="129" y="16"/>
                  <a:pt x="127" y="15"/>
                  <a:pt x="126" y="16"/>
                </a:cubicBezTo>
                <a:cubicBezTo>
                  <a:pt x="123" y="18"/>
                  <a:pt x="124" y="21"/>
                  <a:pt x="122" y="23"/>
                </a:cubicBezTo>
                <a:cubicBezTo>
                  <a:pt x="119" y="26"/>
                  <a:pt x="115" y="24"/>
                  <a:pt x="112" y="25"/>
                </a:cubicBezTo>
                <a:cubicBezTo>
                  <a:pt x="107" y="27"/>
                  <a:pt x="104" y="29"/>
                  <a:pt x="102" y="32"/>
                </a:cubicBezTo>
                <a:cubicBezTo>
                  <a:pt x="100" y="35"/>
                  <a:pt x="92" y="36"/>
                  <a:pt x="87" y="36"/>
                </a:cubicBezTo>
                <a:cubicBezTo>
                  <a:pt x="81" y="36"/>
                  <a:pt x="83" y="33"/>
                  <a:pt x="77" y="33"/>
                </a:cubicBezTo>
                <a:cubicBezTo>
                  <a:pt x="74" y="33"/>
                  <a:pt x="73" y="37"/>
                  <a:pt x="68" y="35"/>
                </a:cubicBezTo>
                <a:cubicBezTo>
                  <a:pt x="66" y="33"/>
                  <a:pt x="65" y="35"/>
                  <a:pt x="64" y="35"/>
                </a:cubicBezTo>
                <a:cubicBezTo>
                  <a:pt x="57" y="35"/>
                  <a:pt x="54" y="40"/>
                  <a:pt x="49" y="43"/>
                </a:cubicBezTo>
                <a:cubicBezTo>
                  <a:pt x="45" y="46"/>
                  <a:pt x="41" y="42"/>
                  <a:pt x="37" y="45"/>
                </a:cubicBezTo>
                <a:cubicBezTo>
                  <a:pt x="35" y="46"/>
                  <a:pt x="36" y="49"/>
                  <a:pt x="34" y="51"/>
                </a:cubicBezTo>
                <a:cubicBezTo>
                  <a:pt x="32" y="53"/>
                  <a:pt x="32" y="53"/>
                  <a:pt x="30" y="54"/>
                </a:cubicBezTo>
                <a:cubicBezTo>
                  <a:pt x="28" y="54"/>
                  <a:pt x="24" y="54"/>
                  <a:pt x="24" y="55"/>
                </a:cubicBezTo>
                <a:cubicBezTo>
                  <a:pt x="22" y="57"/>
                  <a:pt x="22" y="58"/>
                  <a:pt x="22" y="60"/>
                </a:cubicBezTo>
                <a:cubicBezTo>
                  <a:pt x="21" y="65"/>
                  <a:pt x="16" y="69"/>
                  <a:pt x="16" y="72"/>
                </a:cubicBezTo>
                <a:cubicBezTo>
                  <a:pt x="16" y="83"/>
                  <a:pt x="6" y="84"/>
                  <a:pt x="0" y="86"/>
                </a:cubicBezTo>
                <a:cubicBezTo>
                  <a:pt x="4" y="91"/>
                  <a:pt x="7" y="96"/>
                  <a:pt x="10" y="103"/>
                </a:cubicBezTo>
                <a:cubicBezTo>
                  <a:pt x="11" y="106"/>
                  <a:pt x="12" y="112"/>
                  <a:pt x="16" y="112"/>
                </a:cubicBezTo>
                <a:cubicBezTo>
                  <a:pt x="19" y="112"/>
                  <a:pt x="19" y="110"/>
                  <a:pt x="22" y="110"/>
                </a:cubicBezTo>
                <a:cubicBezTo>
                  <a:pt x="24" y="110"/>
                  <a:pt x="27" y="114"/>
                  <a:pt x="27" y="117"/>
                </a:cubicBezTo>
                <a:cubicBezTo>
                  <a:pt x="27" y="124"/>
                  <a:pt x="16" y="122"/>
                  <a:pt x="16" y="128"/>
                </a:cubicBezTo>
                <a:cubicBezTo>
                  <a:pt x="16" y="130"/>
                  <a:pt x="19" y="131"/>
                  <a:pt x="20" y="131"/>
                </a:cubicBezTo>
                <a:cubicBezTo>
                  <a:pt x="26" y="131"/>
                  <a:pt x="31" y="132"/>
                  <a:pt x="37" y="133"/>
                </a:cubicBezTo>
                <a:cubicBezTo>
                  <a:pt x="44" y="134"/>
                  <a:pt x="48" y="138"/>
                  <a:pt x="52" y="139"/>
                </a:cubicBezTo>
                <a:cubicBezTo>
                  <a:pt x="54" y="140"/>
                  <a:pt x="56" y="139"/>
                  <a:pt x="57" y="138"/>
                </a:cubicBezTo>
                <a:cubicBezTo>
                  <a:pt x="60" y="138"/>
                  <a:pt x="61" y="137"/>
                  <a:pt x="65" y="138"/>
                </a:cubicBezTo>
                <a:cubicBezTo>
                  <a:pt x="69" y="138"/>
                  <a:pt x="76" y="139"/>
                  <a:pt x="79" y="137"/>
                </a:cubicBezTo>
                <a:cubicBezTo>
                  <a:pt x="80" y="137"/>
                  <a:pt x="80" y="134"/>
                  <a:pt x="83" y="134"/>
                </a:cubicBezTo>
                <a:cubicBezTo>
                  <a:pt x="86" y="134"/>
                  <a:pt x="87" y="136"/>
                  <a:pt x="89" y="137"/>
                </a:cubicBezTo>
                <a:lnTo>
                  <a:pt x="155" y="137"/>
                </a:lnTo>
                <a:cubicBezTo>
                  <a:pt x="155" y="134"/>
                  <a:pt x="151" y="133"/>
                  <a:pt x="151" y="129"/>
                </a:cubicBezTo>
                <a:cubicBezTo>
                  <a:pt x="151" y="127"/>
                  <a:pt x="155" y="120"/>
                  <a:pt x="157" y="120"/>
                </a:cubicBezTo>
                <a:cubicBezTo>
                  <a:pt x="163" y="121"/>
                  <a:pt x="163" y="137"/>
                  <a:pt x="171" y="137"/>
                </a:cubicBezTo>
                <a:cubicBezTo>
                  <a:pt x="175" y="137"/>
                  <a:pt x="177" y="131"/>
                  <a:pt x="180" y="128"/>
                </a:cubicBezTo>
                <a:cubicBezTo>
                  <a:pt x="184" y="124"/>
                  <a:pt x="190" y="113"/>
                  <a:pt x="199" y="113"/>
                </a:cubicBezTo>
                <a:cubicBezTo>
                  <a:pt x="204" y="113"/>
                  <a:pt x="205" y="120"/>
                  <a:pt x="208" y="124"/>
                </a:cubicBezTo>
                <a:cubicBezTo>
                  <a:pt x="212" y="131"/>
                  <a:pt x="218" y="142"/>
                  <a:pt x="218" y="154"/>
                </a:cubicBezTo>
                <a:cubicBezTo>
                  <a:pt x="218" y="157"/>
                  <a:pt x="216" y="158"/>
                  <a:pt x="216" y="161"/>
                </a:cubicBezTo>
                <a:cubicBezTo>
                  <a:pt x="216" y="164"/>
                  <a:pt x="216" y="168"/>
                  <a:pt x="219" y="168"/>
                </a:cubicBezTo>
                <a:cubicBezTo>
                  <a:pt x="223" y="168"/>
                  <a:pt x="225" y="168"/>
                  <a:pt x="225" y="163"/>
                </a:cubicBezTo>
                <a:cubicBezTo>
                  <a:pt x="225" y="154"/>
                  <a:pt x="221" y="151"/>
                  <a:pt x="219" y="144"/>
                </a:cubicBezTo>
                <a:lnTo>
                  <a:pt x="219" y="134"/>
                </a:lnTo>
                <a:cubicBezTo>
                  <a:pt x="215" y="128"/>
                  <a:pt x="215" y="123"/>
                  <a:pt x="212" y="115"/>
                </a:cubicBezTo>
                <a:cubicBezTo>
                  <a:pt x="212" y="112"/>
                  <a:pt x="209" y="110"/>
                  <a:pt x="208" y="106"/>
                </a:cubicBezTo>
                <a:cubicBezTo>
                  <a:pt x="207" y="103"/>
                  <a:pt x="209" y="99"/>
                  <a:pt x="206" y="97"/>
                </a:cubicBezTo>
                <a:cubicBezTo>
                  <a:pt x="201" y="94"/>
                  <a:pt x="199" y="85"/>
                  <a:pt x="191" y="85"/>
                </a:cubicBezTo>
                <a:cubicBezTo>
                  <a:pt x="185" y="85"/>
                  <a:pt x="190" y="76"/>
                  <a:pt x="182" y="76"/>
                </a:cubicBezTo>
                <a:cubicBezTo>
                  <a:pt x="181" y="76"/>
                  <a:pt x="178" y="74"/>
                  <a:pt x="177" y="75"/>
                </a:cubicBezTo>
                <a:lnTo>
                  <a:pt x="174" y="75"/>
                </a:lnTo>
                <a:lnTo>
                  <a:pt x="174" y="72"/>
                </a:lnTo>
                <a:cubicBezTo>
                  <a:pt x="180" y="70"/>
                  <a:pt x="182" y="63"/>
                  <a:pt x="186" y="60"/>
                </a:cubicBezTo>
                <a:cubicBezTo>
                  <a:pt x="192" y="55"/>
                  <a:pt x="200" y="50"/>
                  <a:pt x="200" y="42"/>
                </a:cubicBezTo>
                <a:cubicBezTo>
                  <a:pt x="200" y="37"/>
                  <a:pt x="198" y="35"/>
                  <a:pt x="198" y="32"/>
                </a:cubicBezTo>
                <a:cubicBezTo>
                  <a:pt x="198" y="32"/>
                  <a:pt x="198" y="30"/>
                  <a:pt x="198" y="29"/>
                </a:cubicBezTo>
                <a:cubicBezTo>
                  <a:pt x="197" y="27"/>
                  <a:pt x="193" y="19"/>
                  <a:pt x="191" y="19"/>
                </a:cubicBezTo>
                <a:cubicBezTo>
                  <a:pt x="180" y="19"/>
                  <a:pt x="183" y="13"/>
                  <a:pt x="180" y="3"/>
                </a:cubicBezTo>
                <a:cubicBezTo>
                  <a:pt x="180" y="2"/>
                  <a:pt x="180" y="1"/>
                  <a:pt x="179" y="0"/>
                </a:cubicBez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7419" name="Freeform 11"/>
          <p:cNvSpPr>
            <a:spLocks/>
          </p:cNvSpPr>
          <p:nvPr/>
        </p:nvSpPr>
        <p:spPr bwMode="auto">
          <a:xfrm>
            <a:off x="7472363" y="3249613"/>
            <a:ext cx="1233487" cy="1196975"/>
          </a:xfrm>
          <a:custGeom>
            <a:avLst/>
            <a:gdLst>
              <a:gd name="T0" fmla="*/ 2147483647 w 198"/>
              <a:gd name="T1" fmla="*/ 2147483647 h 214"/>
              <a:gd name="T2" fmla="*/ 2147483647 w 198"/>
              <a:gd name="T3" fmla="*/ 2147483647 h 214"/>
              <a:gd name="T4" fmla="*/ 2147483647 w 198"/>
              <a:gd name="T5" fmla="*/ 2147483647 h 214"/>
              <a:gd name="T6" fmla="*/ 2147483647 w 198"/>
              <a:gd name="T7" fmla="*/ 2147483647 h 214"/>
              <a:gd name="T8" fmla="*/ 2147483647 w 198"/>
              <a:gd name="T9" fmla="*/ 2147483647 h 214"/>
              <a:gd name="T10" fmla="*/ 2147483647 w 198"/>
              <a:gd name="T11" fmla="*/ 2147483647 h 214"/>
              <a:gd name="T12" fmla="*/ 2147483647 w 198"/>
              <a:gd name="T13" fmla="*/ 2147483647 h 214"/>
              <a:gd name="T14" fmla="*/ 2147483647 w 198"/>
              <a:gd name="T15" fmla="*/ 2147483647 h 214"/>
              <a:gd name="T16" fmla="*/ 2147483647 w 198"/>
              <a:gd name="T17" fmla="*/ 2147483647 h 214"/>
              <a:gd name="T18" fmla="*/ 2147483647 w 198"/>
              <a:gd name="T19" fmla="*/ 2147483647 h 214"/>
              <a:gd name="T20" fmla="*/ 2147483647 w 198"/>
              <a:gd name="T21" fmla="*/ 2147483647 h 214"/>
              <a:gd name="T22" fmla="*/ 2147483647 w 198"/>
              <a:gd name="T23" fmla="*/ 2147483647 h 214"/>
              <a:gd name="T24" fmla="*/ 0 w 198"/>
              <a:gd name="T25" fmla="*/ 2147483647 h 214"/>
              <a:gd name="T26" fmla="*/ 2147483647 w 198"/>
              <a:gd name="T27" fmla="*/ 2147483647 h 214"/>
              <a:gd name="T28" fmla="*/ 2147483647 w 198"/>
              <a:gd name="T29" fmla="*/ 2147483647 h 214"/>
              <a:gd name="T30" fmla="*/ 2147483647 w 198"/>
              <a:gd name="T31" fmla="*/ 2147483647 h 214"/>
              <a:gd name="T32" fmla="*/ 2147483647 w 198"/>
              <a:gd name="T33" fmla="*/ 2147483647 h 214"/>
              <a:gd name="T34" fmla="*/ 2147483647 w 198"/>
              <a:gd name="T35" fmla="*/ 2147483647 h 214"/>
              <a:gd name="T36" fmla="*/ 2147483647 w 198"/>
              <a:gd name="T37" fmla="*/ 2147483647 h 214"/>
              <a:gd name="T38" fmla="*/ 2147483647 w 198"/>
              <a:gd name="T39" fmla="*/ 2147483647 h 214"/>
              <a:gd name="T40" fmla="*/ 2147483647 w 198"/>
              <a:gd name="T41" fmla="*/ 2147483647 h 214"/>
              <a:gd name="T42" fmla="*/ 2147483647 w 198"/>
              <a:gd name="T43" fmla="*/ 2147483647 h 214"/>
              <a:gd name="T44" fmla="*/ 2147483647 w 198"/>
              <a:gd name="T45" fmla="*/ 2147483647 h 214"/>
              <a:gd name="T46" fmla="*/ 2147483647 w 198"/>
              <a:gd name="T47" fmla="*/ 2147483647 h 214"/>
              <a:gd name="T48" fmla="*/ 2147483647 w 198"/>
              <a:gd name="T49" fmla="*/ 2147483647 h 214"/>
              <a:gd name="T50" fmla="*/ 2147483647 w 198"/>
              <a:gd name="T51" fmla="*/ 2147483647 h 214"/>
              <a:gd name="T52" fmla="*/ 2147483647 w 198"/>
              <a:gd name="T53" fmla="*/ 2147483647 h 214"/>
              <a:gd name="T54" fmla="*/ 2147483647 w 198"/>
              <a:gd name="T55" fmla="*/ 2147483647 h 214"/>
              <a:gd name="T56" fmla="*/ 2147483647 w 198"/>
              <a:gd name="T57" fmla="*/ 2147483647 h 214"/>
              <a:gd name="T58" fmla="*/ 2147483647 w 198"/>
              <a:gd name="T59" fmla="*/ 2147483647 h 214"/>
              <a:gd name="T60" fmla="*/ 2147483647 w 198"/>
              <a:gd name="T61" fmla="*/ 2147483647 h 214"/>
              <a:gd name="T62" fmla="*/ 2147483647 w 198"/>
              <a:gd name="T63" fmla="*/ 2147483647 h 21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98"/>
              <a:gd name="T97" fmla="*/ 0 h 214"/>
              <a:gd name="T98" fmla="*/ 198 w 198"/>
              <a:gd name="T99" fmla="*/ 214 h 21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98" h="214">
                <a:moveTo>
                  <a:pt x="182" y="128"/>
                </a:moveTo>
                <a:cubicBezTo>
                  <a:pt x="179" y="132"/>
                  <a:pt x="176" y="139"/>
                  <a:pt x="172" y="139"/>
                </a:cubicBezTo>
                <a:cubicBezTo>
                  <a:pt x="167" y="139"/>
                  <a:pt x="167" y="134"/>
                  <a:pt x="163" y="134"/>
                </a:cubicBezTo>
                <a:cubicBezTo>
                  <a:pt x="161" y="134"/>
                  <a:pt x="160" y="137"/>
                  <a:pt x="158" y="137"/>
                </a:cubicBezTo>
                <a:cubicBezTo>
                  <a:pt x="154" y="137"/>
                  <a:pt x="154" y="134"/>
                  <a:pt x="151" y="134"/>
                </a:cubicBezTo>
                <a:cubicBezTo>
                  <a:pt x="149" y="134"/>
                  <a:pt x="146" y="136"/>
                  <a:pt x="145" y="137"/>
                </a:cubicBezTo>
                <a:cubicBezTo>
                  <a:pt x="139" y="139"/>
                  <a:pt x="138" y="140"/>
                  <a:pt x="134" y="143"/>
                </a:cubicBezTo>
                <a:cubicBezTo>
                  <a:pt x="132" y="144"/>
                  <a:pt x="130" y="143"/>
                  <a:pt x="129" y="144"/>
                </a:cubicBezTo>
                <a:cubicBezTo>
                  <a:pt x="126" y="146"/>
                  <a:pt x="127" y="149"/>
                  <a:pt x="125" y="151"/>
                </a:cubicBezTo>
                <a:cubicBezTo>
                  <a:pt x="122" y="154"/>
                  <a:pt x="118" y="152"/>
                  <a:pt x="115" y="153"/>
                </a:cubicBezTo>
                <a:cubicBezTo>
                  <a:pt x="110" y="155"/>
                  <a:pt x="107" y="157"/>
                  <a:pt x="105" y="160"/>
                </a:cubicBezTo>
                <a:cubicBezTo>
                  <a:pt x="103" y="163"/>
                  <a:pt x="95" y="164"/>
                  <a:pt x="90" y="164"/>
                </a:cubicBezTo>
                <a:cubicBezTo>
                  <a:pt x="84" y="164"/>
                  <a:pt x="86" y="161"/>
                  <a:pt x="80" y="161"/>
                </a:cubicBezTo>
                <a:cubicBezTo>
                  <a:pt x="77" y="161"/>
                  <a:pt x="76" y="165"/>
                  <a:pt x="71" y="163"/>
                </a:cubicBezTo>
                <a:cubicBezTo>
                  <a:pt x="69" y="161"/>
                  <a:pt x="68" y="163"/>
                  <a:pt x="67" y="163"/>
                </a:cubicBezTo>
                <a:cubicBezTo>
                  <a:pt x="60" y="163"/>
                  <a:pt x="57" y="168"/>
                  <a:pt x="52" y="171"/>
                </a:cubicBezTo>
                <a:cubicBezTo>
                  <a:pt x="48" y="174"/>
                  <a:pt x="44" y="170"/>
                  <a:pt x="40" y="173"/>
                </a:cubicBezTo>
                <a:cubicBezTo>
                  <a:pt x="38" y="174"/>
                  <a:pt x="39" y="177"/>
                  <a:pt x="37" y="179"/>
                </a:cubicBezTo>
                <a:cubicBezTo>
                  <a:pt x="35" y="181"/>
                  <a:pt x="35" y="181"/>
                  <a:pt x="33" y="182"/>
                </a:cubicBezTo>
                <a:cubicBezTo>
                  <a:pt x="31" y="182"/>
                  <a:pt x="27" y="182"/>
                  <a:pt x="27" y="183"/>
                </a:cubicBezTo>
                <a:cubicBezTo>
                  <a:pt x="25" y="185"/>
                  <a:pt x="25" y="186"/>
                  <a:pt x="25" y="188"/>
                </a:cubicBezTo>
                <a:cubicBezTo>
                  <a:pt x="24" y="193"/>
                  <a:pt x="19" y="197"/>
                  <a:pt x="19" y="200"/>
                </a:cubicBezTo>
                <a:cubicBezTo>
                  <a:pt x="19" y="211"/>
                  <a:pt x="9" y="212"/>
                  <a:pt x="3" y="214"/>
                </a:cubicBezTo>
                <a:lnTo>
                  <a:pt x="1" y="210"/>
                </a:lnTo>
                <a:lnTo>
                  <a:pt x="0" y="86"/>
                </a:lnTo>
                <a:cubicBezTo>
                  <a:pt x="1" y="85"/>
                  <a:pt x="2" y="84"/>
                  <a:pt x="2" y="83"/>
                </a:cubicBezTo>
                <a:cubicBezTo>
                  <a:pt x="6" y="77"/>
                  <a:pt x="6" y="73"/>
                  <a:pt x="12" y="69"/>
                </a:cubicBezTo>
                <a:cubicBezTo>
                  <a:pt x="15" y="68"/>
                  <a:pt x="17" y="69"/>
                  <a:pt x="19" y="65"/>
                </a:cubicBezTo>
                <a:cubicBezTo>
                  <a:pt x="21" y="62"/>
                  <a:pt x="21" y="58"/>
                  <a:pt x="23" y="56"/>
                </a:cubicBezTo>
                <a:cubicBezTo>
                  <a:pt x="29" y="51"/>
                  <a:pt x="35" y="43"/>
                  <a:pt x="44" y="44"/>
                </a:cubicBezTo>
                <a:cubicBezTo>
                  <a:pt x="53" y="46"/>
                  <a:pt x="62" y="31"/>
                  <a:pt x="66" y="19"/>
                </a:cubicBezTo>
                <a:cubicBezTo>
                  <a:pt x="71" y="19"/>
                  <a:pt x="75" y="19"/>
                  <a:pt x="80" y="19"/>
                </a:cubicBezTo>
                <a:cubicBezTo>
                  <a:pt x="84" y="19"/>
                  <a:pt x="87" y="17"/>
                  <a:pt x="88" y="13"/>
                </a:cubicBezTo>
                <a:cubicBezTo>
                  <a:pt x="89" y="13"/>
                  <a:pt x="90" y="11"/>
                  <a:pt x="91" y="11"/>
                </a:cubicBezTo>
                <a:cubicBezTo>
                  <a:pt x="94" y="11"/>
                  <a:pt x="94" y="14"/>
                  <a:pt x="97" y="14"/>
                </a:cubicBezTo>
                <a:cubicBezTo>
                  <a:pt x="104" y="14"/>
                  <a:pt x="101" y="6"/>
                  <a:pt x="109" y="6"/>
                </a:cubicBezTo>
                <a:cubicBezTo>
                  <a:pt x="112" y="6"/>
                  <a:pt x="114" y="8"/>
                  <a:pt x="115" y="9"/>
                </a:cubicBezTo>
                <a:cubicBezTo>
                  <a:pt x="118" y="11"/>
                  <a:pt x="126" y="13"/>
                  <a:pt x="130" y="13"/>
                </a:cubicBezTo>
                <a:cubicBezTo>
                  <a:pt x="136" y="13"/>
                  <a:pt x="136" y="9"/>
                  <a:pt x="143" y="9"/>
                </a:cubicBezTo>
                <a:cubicBezTo>
                  <a:pt x="145" y="9"/>
                  <a:pt x="146" y="9"/>
                  <a:pt x="148" y="9"/>
                </a:cubicBezTo>
                <a:cubicBezTo>
                  <a:pt x="151" y="9"/>
                  <a:pt x="155" y="5"/>
                  <a:pt x="159" y="5"/>
                </a:cubicBezTo>
                <a:cubicBezTo>
                  <a:pt x="162" y="5"/>
                  <a:pt x="163" y="6"/>
                  <a:pt x="166" y="6"/>
                </a:cubicBezTo>
                <a:cubicBezTo>
                  <a:pt x="169" y="6"/>
                  <a:pt x="170" y="0"/>
                  <a:pt x="180" y="1"/>
                </a:cubicBezTo>
                <a:cubicBezTo>
                  <a:pt x="189" y="2"/>
                  <a:pt x="198" y="5"/>
                  <a:pt x="198" y="15"/>
                </a:cubicBezTo>
                <a:cubicBezTo>
                  <a:pt x="198" y="23"/>
                  <a:pt x="192" y="27"/>
                  <a:pt x="189" y="33"/>
                </a:cubicBezTo>
                <a:lnTo>
                  <a:pt x="189" y="42"/>
                </a:lnTo>
                <a:cubicBezTo>
                  <a:pt x="188" y="46"/>
                  <a:pt x="188" y="48"/>
                  <a:pt x="186" y="50"/>
                </a:cubicBezTo>
                <a:cubicBezTo>
                  <a:pt x="184" y="54"/>
                  <a:pt x="177" y="53"/>
                  <a:pt x="177" y="59"/>
                </a:cubicBezTo>
                <a:cubicBezTo>
                  <a:pt x="177" y="63"/>
                  <a:pt x="180" y="64"/>
                  <a:pt x="180" y="67"/>
                </a:cubicBezTo>
                <a:cubicBezTo>
                  <a:pt x="180" y="76"/>
                  <a:pt x="173" y="85"/>
                  <a:pt x="173" y="94"/>
                </a:cubicBezTo>
                <a:cubicBezTo>
                  <a:pt x="173" y="102"/>
                  <a:pt x="177" y="103"/>
                  <a:pt x="179" y="108"/>
                </a:cubicBezTo>
                <a:lnTo>
                  <a:pt x="179" y="124"/>
                </a:lnTo>
                <a:cubicBezTo>
                  <a:pt x="180" y="126"/>
                  <a:pt x="181" y="127"/>
                  <a:pt x="182" y="128"/>
                </a:cubicBez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7420" name="Freeform 12"/>
          <p:cNvSpPr>
            <a:spLocks/>
          </p:cNvSpPr>
          <p:nvPr/>
        </p:nvSpPr>
        <p:spPr bwMode="auto">
          <a:xfrm>
            <a:off x="6156325" y="3716338"/>
            <a:ext cx="1343025" cy="1022350"/>
          </a:xfrm>
          <a:custGeom>
            <a:avLst/>
            <a:gdLst>
              <a:gd name="T0" fmla="*/ 2147483647 w 216"/>
              <a:gd name="T1" fmla="*/ 2147483647 h 183"/>
              <a:gd name="T2" fmla="*/ 2147483647 w 216"/>
              <a:gd name="T3" fmla="*/ 2147483647 h 183"/>
              <a:gd name="T4" fmla="*/ 2147483647 w 216"/>
              <a:gd name="T5" fmla="*/ 2147483647 h 183"/>
              <a:gd name="T6" fmla="*/ 2147483647 w 216"/>
              <a:gd name="T7" fmla="*/ 2147483647 h 183"/>
              <a:gd name="T8" fmla="*/ 2147483647 w 216"/>
              <a:gd name="T9" fmla="*/ 2147483647 h 183"/>
              <a:gd name="T10" fmla="*/ 2147483647 w 216"/>
              <a:gd name="T11" fmla="*/ 2147483647 h 183"/>
              <a:gd name="T12" fmla="*/ 2147483647 w 216"/>
              <a:gd name="T13" fmla="*/ 2147483647 h 183"/>
              <a:gd name="T14" fmla="*/ 2147483647 w 216"/>
              <a:gd name="T15" fmla="*/ 2147483647 h 183"/>
              <a:gd name="T16" fmla="*/ 2147483647 w 216"/>
              <a:gd name="T17" fmla="*/ 2147483647 h 183"/>
              <a:gd name="T18" fmla="*/ 2147483647 w 216"/>
              <a:gd name="T19" fmla="*/ 2147483647 h 183"/>
              <a:gd name="T20" fmla="*/ 2147483647 w 216"/>
              <a:gd name="T21" fmla="*/ 2147483647 h 183"/>
              <a:gd name="T22" fmla="*/ 2147483647 w 216"/>
              <a:gd name="T23" fmla="*/ 2147483647 h 183"/>
              <a:gd name="T24" fmla="*/ 2147483647 w 216"/>
              <a:gd name="T25" fmla="*/ 2147483647 h 183"/>
              <a:gd name="T26" fmla="*/ 2147483647 w 216"/>
              <a:gd name="T27" fmla="*/ 2147483647 h 183"/>
              <a:gd name="T28" fmla="*/ 2147483647 w 216"/>
              <a:gd name="T29" fmla="*/ 2147483647 h 183"/>
              <a:gd name="T30" fmla="*/ 2147483647 w 216"/>
              <a:gd name="T31" fmla="*/ 2147483647 h 183"/>
              <a:gd name="T32" fmla="*/ 2147483647 w 216"/>
              <a:gd name="T33" fmla="*/ 2147483647 h 183"/>
              <a:gd name="T34" fmla="*/ 2147483647 w 216"/>
              <a:gd name="T35" fmla="*/ 2147483647 h 183"/>
              <a:gd name="T36" fmla="*/ 2147483647 w 216"/>
              <a:gd name="T37" fmla="*/ 2147483647 h 183"/>
              <a:gd name="T38" fmla="*/ 2147483647 w 216"/>
              <a:gd name="T39" fmla="*/ 2147483647 h 183"/>
              <a:gd name="T40" fmla="*/ 2147483647 w 216"/>
              <a:gd name="T41" fmla="*/ 2147483647 h 183"/>
              <a:gd name="T42" fmla="*/ 2147483647 w 216"/>
              <a:gd name="T43" fmla="*/ 2147483647 h 183"/>
              <a:gd name="T44" fmla="*/ 2147483647 w 216"/>
              <a:gd name="T45" fmla="*/ 2147483647 h 183"/>
              <a:gd name="T46" fmla="*/ 2147483647 w 216"/>
              <a:gd name="T47" fmla="*/ 2147483647 h 183"/>
              <a:gd name="T48" fmla="*/ 2147483647 w 216"/>
              <a:gd name="T49" fmla="*/ 2147483647 h 183"/>
              <a:gd name="T50" fmla="*/ 2147483647 w 216"/>
              <a:gd name="T51" fmla="*/ 2147483647 h 183"/>
              <a:gd name="T52" fmla="*/ 2147483647 w 216"/>
              <a:gd name="T53" fmla="*/ 2147483647 h 183"/>
              <a:gd name="T54" fmla="*/ 2147483647 w 216"/>
              <a:gd name="T55" fmla="*/ 2147483647 h 183"/>
              <a:gd name="T56" fmla="*/ 2147483647 w 216"/>
              <a:gd name="T57" fmla="*/ 2147483647 h 183"/>
              <a:gd name="T58" fmla="*/ 2147483647 w 216"/>
              <a:gd name="T59" fmla="*/ 0 h 183"/>
              <a:gd name="T60" fmla="*/ 2147483647 w 216"/>
              <a:gd name="T61" fmla="*/ 0 h 183"/>
              <a:gd name="T62" fmla="*/ 2147483647 w 216"/>
              <a:gd name="T63" fmla="*/ 2147483647 h 183"/>
              <a:gd name="T64" fmla="*/ 2147483647 w 216"/>
              <a:gd name="T65" fmla="*/ 2147483647 h 183"/>
              <a:gd name="T66" fmla="*/ 2147483647 w 216"/>
              <a:gd name="T67" fmla="*/ 2147483647 h 183"/>
              <a:gd name="T68" fmla="*/ 2147483647 w 216"/>
              <a:gd name="T69" fmla="*/ 2147483647 h 183"/>
              <a:gd name="T70" fmla="*/ 2147483647 w 216"/>
              <a:gd name="T71" fmla="*/ 2147483647 h 183"/>
              <a:gd name="T72" fmla="*/ 2147483647 w 216"/>
              <a:gd name="T73" fmla="*/ 2147483647 h 183"/>
              <a:gd name="T74" fmla="*/ 2147483647 w 216"/>
              <a:gd name="T75" fmla="*/ 2147483647 h 183"/>
              <a:gd name="T76" fmla="*/ 2147483647 w 216"/>
              <a:gd name="T77" fmla="*/ 2147483647 h 183"/>
              <a:gd name="T78" fmla="*/ 2147483647 w 216"/>
              <a:gd name="T79" fmla="*/ 2147483647 h 183"/>
              <a:gd name="T80" fmla="*/ 2147483647 w 216"/>
              <a:gd name="T81" fmla="*/ 2147483647 h 183"/>
              <a:gd name="T82" fmla="*/ 2147483647 w 216"/>
              <a:gd name="T83" fmla="*/ 2147483647 h 183"/>
              <a:gd name="T84" fmla="*/ 2147483647 w 216"/>
              <a:gd name="T85" fmla="*/ 2147483647 h 183"/>
              <a:gd name="T86" fmla="*/ 2147483647 w 216"/>
              <a:gd name="T87" fmla="*/ 2147483647 h 183"/>
              <a:gd name="T88" fmla="*/ 2147483647 w 216"/>
              <a:gd name="T89" fmla="*/ 2147483647 h 183"/>
              <a:gd name="T90" fmla="*/ 2147483647 w 216"/>
              <a:gd name="T91" fmla="*/ 2147483647 h 183"/>
              <a:gd name="T92" fmla="*/ 2147483647 w 216"/>
              <a:gd name="T93" fmla="*/ 2147483647 h 183"/>
              <a:gd name="T94" fmla="*/ 2147483647 w 216"/>
              <a:gd name="T95" fmla="*/ 2147483647 h 183"/>
              <a:gd name="T96" fmla="*/ 2147483647 w 216"/>
              <a:gd name="T97" fmla="*/ 2147483647 h 183"/>
              <a:gd name="T98" fmla="*/ 2147483647 w 216"/>
              <a:gd name="T99" fmla="*/ 2147483647 h 183"/>
              <a:gd name="T100" fmla="*/ 2147483647 w 216"/>
              <a:gd name="T101" fmla="*/ 2147483647 h 183"/>
              <a:gd name="T102" fmla="*/ 2147483647 w 216"/>
              <a:gd name="T103" fmla="*/ 2147483647 h 183"/>
              <a:gd name="T104" fmla="*/ 2147483647 w 216"/>
              <a:gd name="T105" fmla="*/ 2147483647 h 183"/>
              <a:gd name="T106" fmla="*/ 2147483647 w 216"/>
              <a:gd name="T107" fmla="*/ 2147483647 h 183"/>
              <a:gd name="T108" fmla="*/ 2147483647 w 216"/>
              <a:gd name="T109" fmla="*/ 2147483647 h 183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16"/>
              <a:gd name="T166" fmla="*/ 0 h 183"/>
              <a:gd name="T167" fmla="*/ 216 w 216"/>
              <a:gd name="T168" fmla="*/ 183 h 183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16" h="183">
                <a:moveTo>
                  <a:pt x="51" y="44"/>
                </a:moveTo>
                <a:cubicBezTo>
                  <a:pt x="45" y="49"/>
                  <a:pt x="46" y="47"/>
                  <a:pt x="43" y="55"/>
                </a:cubicBezTo>
                <a:cubicBezTo>
                  <a:pt x="41" y="62"/>
                  <a:pt x="38" y="67"/>
                  <a:pt x="38" y="67"/>
                </a:cubicBezTo>
                <a:cubicBezTo>
                  <a:pt x="27" y="73"/>
                  <a:pt x="21" y="82"/>
                  <a:pt x="21" y="97"/>
                </a:cubicBezTo>
                <a:cubicBezTo>
                  <a:pt x="20" y="106"/>
                  <a:pt x="14" y="105"/>
                  <a:pt x="10" y="109"/>
                </a:cubicBezTo>
                <a:cubicBezTo>
                  <a:pt x="6" y="114"/>
                  <a:pt x="0" y="122"/>
                  <a:pt x="4" y="129"/>
                </a:cubicBezTo>
                <a:cubicBezTo>
                  <a:pt x="9" y="136"/>
                  <a:pt x="22" y="142"/>
                  <a:pt x="23" y="148"/>
                </a:cubicBezTo>
                <a:cubicBezTo>
                  <a:pt x="23" y="150"/>
                  <a:pt x="32" y="159"/>
                  <a:pt x="37" y="159"/>
                </a:cubicBezTo>
                <a:cubicBezTo>
                  <a:pt x="41" y="159"/>
                  <a:pt x="59" y="175"/>
                  <a:pt x="73" y="180"/>
                </a:cubicBezTo>
                <a:cubicBezTo>
                  <a:pt x="77" y="182"/>
                  <a:pt x="79" y="182"/>
                  <a:pt x="84" y="183"/>
                </a:cubicBezTo>
                <a:cubicBezTo>
                  <a:pt x="84" y="183"/>
                  <a:pt x="85" y="183"/>
                  <a:pt x="86" y="183"/>
                </a:cubicBezTo>
                <a:lnTo>
                  <a:pt x="86" y="149"/>
                </a:lnTo>
                <a:cubicBezTo>
                  <a:pt x="89" y="149"/>
                  <a:pt x="92" y="151"/>
                  <a:pt x="94" y="149"/>
                </a:cubicBezTo>
                <a:cubicBezTo>
                  <a:pt x="98" y="146"/>
                  <a:pt x="105" y="146"/>
                  <a:pt x="110" y="144"/>
                </a:cubicBezTo>
                <a:cubicBezTo>
                  <a:pt x="111" y="144"/>
                  <a:pt x="113" y="143"/>
                  <a:pt x="114" y="142"/>
                </a:cubicBezTo>
                <a:cubicBezTo>
                  <a:pt x="115" y="139"/>
                  <a:pt x="113" y="137"/>
                  <a:pt x="115" y="135"/>
                </a:cubicBezTo>
                <a:cubicBezTo>
                  <a:pt x="118" y="134"/>
                  <a:pt x="120" y="134"/>
                  <a:pt x="123" y="134"/>
                </a:cubicBezTo>
                <a:cubicBezTo>
                  <a:pt x="130" y="136"/>
                  <a:pt x="130" y="132"/>
                  <a:pt x="134" y="131"/>
                </a:cubicBezTo>
                <a:cubicBezTo>
                  <a:pt x="139" y="129"/>
                  <a:pt x="139" y="132"/>
                  <a:pt x="143" y="128"/>
                </a:cubicBezTo>
                <a:cubicBezTo>
                  <a:pt x="146" y="125"/>
                  <a:pt x="149" y="123"/>
                  <a:pt x="151" y="123"/>
                </a:cubicBezTo>
                <a:cubicBezTo>
                  <a:pt x="154" y="123"/>
                  <a:pt x="155" y="126"/>
                  <a:pt x="158" y="126"/>
                </a:cubicBezTo>
                <a:cubicBezTo>
                  <a:pt x="161" y="126"/>
                  <a:pt x="161" y="123"/>
                  <a:pt x="164" y="122"/>
                </a:cubicBezTo>
                <a:cubicBezTo>
                  <a:pt x="169" y="120"/>
                  <a:pt x="172" y="121"/>
                  <a:pt x="177" y="121"/>
                </a:cubicBezTo>
                <a:cubicBezTo>
                  <a:pt x="187" y="121"/>
                  <a:pt x="198" y="126"/>
                  <a:pt x="206" y="126"/>
                </a:cubicBezTo>
                <a:cubicBezTo>
                  <a:pt x="207" y="126"/>
                  <a:pt x="213" y="128"/>
                  <a:pt x="216" y="128"/>
                </a:cubicBezTo>
                <a:lnTo>
                  <a:pt x="214" y="124"/>
                </a:lnTo>
                <a:lnTo>
                  <a:pt x="213" y="0"/>
                </a:lnTo>
                <a:cubicBezTo>
                  <a:pt x="209" y="3"/>
                  <a:pt x="203" y="6"/>
                  <a:pt x="198" y="7"/>
                </a:cubicBezTo>
                <a:cubicBezTo>
                  <a:pt x="193" y="7"/>
                  <a:pt x="189" y="12"/>
                  <a:pt x="187" y="13"/>
                </a:cubicBezTo>
                <a:cubicBezTo>
                  <a:pt x="185" y="14"/>
                  <a:pt x="175" y="16"/>
                  <a:pt x="173" y="19"/>
                </a:cubicBezTo>
                <a:cubicBezTo>
                  <a:pt x="170" y="21"/>
                  <a:pt x="167" y="29"/>
                  <a:pt x="162" y="29"/>
                </a:cubicBezTo>
                <a:cubicBezTo>
                  <a:pt x="158" y="29"/>
                  <a:pt x="157" y="28"/>
                  <a:pt x="154" y="28"/>
                </a:cubicBezTo>
                <a:cubicBezTo>
                  <a:pt x="145" y="28"/>
                  <a:pt x="145" y="35"/>
                  <a:pt x="135" y="35"/>
                </a:cubicBezTo>
                <a:cubicBezTo>
                  <a:pt x="133" y="35"/>
                  <a:pt x="127" y="35"/>
                  <a:pt x="124" y="35"/>
                </a:cubicBezTo>
                <a:cubicBezTo>
                  <a:pt x="122" y="35"/>
                  <a:pt x="117" y="30"/>
                  <a:pt x="116" y="28"/>
                </a:cubicBezTo>
                <a:cubicBezTo>
                  <a:pt x="113" y="22"/>
                  <a:pt x="105" y="14"/>
                  <a:pt x="105" y="14"/>
                </a:cubicBezTo>
                <a:cubicBezTo>
                  <a:pt x="105" y="15"/>
                  <a:pt x="105" y="17"/>
                  <a:pt x="105" y="18"/>
                </a:cubicBezTo>
                <a:cubicBezTo>
                  <a:pt x="105" y="20"/>
                  <a:pt x="104" y="27"/>
                  <a:pt x="104" y="29"/>
                </a:cubicBezTo>
                <a:cubicBezTo>
                  <a:pt x="103" y="33"/>
                  <a:pt x="105" y="39"/>
                  <a:pt x="102" y="39"/>
                </a:cubicBezTo>
                <a:cubicBezTo>
                  <a:pt x="100" y="39"/>
                  <a:pt x="99" y="37"/>
                  <a:pt x="98" y="37"/>
                </a:cubicBezTo>
                <a:lnTo>
                  <a:pt x="84" y="37"/>
                </a:lnTo>
                <a:cubicBezTo>
                  <a:pt x="81" y="37"/>
                  <a:pt x="82" y="34"/>
                  <a:pt x="81" y="33"/>
                </a:cubicBezTo>
                <a:cubicBezTo>
                  <a:pt x="80" y="30"/>
                  <a:pt x="76" y="27"/>
                  <a:pt x="73" y="27"/>
                </a:cubicBezTo>
                <a:cubicBezTo>
                  <a:pt x="70" y="27"/>
                  <a:pt x="69" y="30"/>
                  <a:pt x="69" y="33"/>
                </a:cubicBezTo>
                <a:cubicBezTo>
                  <a:pt x="69" y="36"/>
                  <a:pt x="70" y="37"/>
                  <a:pt x="70" y="39"/>
                </a:cubicBezTo>
                <a:cubicBezTo>
                  <a:pt x="70" y="44"/>
                  <a:pt x="63" y="47"/>
                  <a:pt x="59" y="47"/>
                </a:cubicBezTo>
                <a:cubicBezTo>
                  <a:pt x="54" y="47"/>
                  <a:pt x="54" y="44"/>
                  <a:pt x="51" y="44"/>
                </a:cubicBez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7421" name="Freeform 13"/>
          <p:cNvSpPr>
            <a:spLocks/>
          </p:cNvSpPr>
          <p:nvPr/>
        </p:nvSpPr>
        <p:spPr bwMode="auto">
          <a:xfrm>
            <a:off x="5751513" y="4452938"/>
            <a:ext cx="1641475" cy="1019175"/>
          </a:xfrm>
          <a:custGeom>
            <a:avLst/>
            <a:gdLst>
              <a:gd name="T0" fmla="*/ 2147483647 w 264"/>
              <a:gd name="T1" fmla="*/ 2147483647 h 182"/>
              <a:gd name="T2" fmla="*/ 2147483647 w 264"/>
              <a:gd name="T3" fmla="*/ 2147483647 h 182"/>
              <a:gd name="T4" fmla="*/ 2147483647 w 264"/>
              <a:gd name="T5" fmla="*/ 2147483647 h 182"/>
              <a:gd name="T6" fmla="*/ 2147483647 w 264"/>
              <a:gd name="T7" fmla="*/ 2147483647 h 182"/>
              <a:gd name="T8" fmla="*/ 2147483647 w 264"/>
              <a:gd name="T9" fmla="*/ 2147483647 h 182"/>
              <a:gd name="T10" fmla="*/ 2147483647 w 264"/>
              <a:gd name="T11" fmla="*/ 2147483647 h 182"/>
              <a:gd name="T12" fmla="*/ 2147483647 w 264"/>
              <a:gd name="T13" fmla="*/ 2147483647 h 182"/>
              <a:gd name="T14" fmla="*/ 2147483647 w 264"/>
              <a:gd name="T15" fmla="*/ 2147483647 h 182"/>
              <a:gd name="T16" fmla="*/ 2147483647 w 264"/>
              <a:gd name="T17" fmla="*/ 2147483647 h 182"/>
              <a:gd name="T18" fmla="*/ 2147483647 w 264"/>
              <a:gd name="T19" fmla="*/ 2147483647 h 182"/>
              <a:gd name="T20" fmla="*/ 2147483647 w 264"/>
              <a:gd name="T21" fmla="*/ 2147483647 h 182"/>
              <a:gd name="T22" fmla="*/ 0 w 264"/>
              <a:gd name="T23" fmla="*/ 2147483647 h 182"/>
              <a:gd name="T24" fmla="*/ 2147483647 w 264"/>
              <a:gd name="T25" fmla="*/ 2147483647 h 182"/>
              <a:gd name="T26" fmla="*/ 2147483647 w 264"/>
              <a:gd name="T27" fmla="*/ 2147483647 h 182"/>
              <a:gd name="T28" fmla="*/ 2147483647 w 264"/>
              <a:gd name="T29" fmla="*/ 2147483647 h 182"/>
              <a:gd name="T30" fmla="*/ 2147483647 w 264"/>
              <a:gd name="T31" fmla="*/ 2147483647 h 182"/>
              <a:gd name="T32" fmla="*/ 2147483647 w 264"/>
              <a:gd name="T33" fmla="*/ 2147483647 h 182"/>
              <a:gd name="T34" fmla="*/ 2147483647 w 264"/>
              <a:gd name="T35" fmla="*/ 2147483647 h 182"/>
              <a:gd name="T36" fmla="*/ 2147483647 w 264"/>
              <a:gd name="T37" fmla="*/ 2147483647 h 182"/>
              <a:gd name="T38" fmla="*/ 2147483647 w 264"/>
              <a:gd name="T39" fmla="*/ 2147483647 h 182"/>
              <a:gd name="T40" fmla="*/ 2147483647 w 264"/>
              <a:gd name="T41" fmla="*/ 0 h 182"/>
              <a:gd name="T42" fmla="*/ 2147483647 w 264"/>
              <a:gd name="T43" fmla="*/ 2147483647 h 182"/>
              <a:gd name="T44" fmla="*/ 2147483647 w 264"/>
              <a:gd name="T45" fmla="*/ 2147483647 h 182"/>
              <a:gd name="T46" fmla="*/ 2147483647 w 264"/>
              <a:gd name="T47" fmla="*/ 2147483647 h 182"/>
              <a:gd name="T48" fmla="*/ 2147483647 w 264"/>
              <a:gd name="T49" fmla="*/ 2147483647 h 182"/>
              <a:gd name="T50" fmla="*/ 2147483647 w 264"/>
              <a:gd name="T51" fmla="*/ 2147483647 h 182"/>
              <a:gd name="T52" fmla="*/ 2147483647 w 264"/>
              <a:gd name="T53" fmla="*/ 2147483647 h 182"/>
              <a:gd name="T54" fmla="*/ 2147483647 w 264"/>
              <a:gd name="T55" fmla="*/ 2147483647 h 182"/>
              <a:gd name="T56" fmla="*/ 2147483647 w 264"/>
              <a:gd name="T57" fmla="*/ 2147483647 h 182"/>
              <a:gd name="T58" fmla="*/ 2147483647 w 264"/>
              <a:gd name="T59" fmla="*/ 2147483647 h 182"/>
              <a:gd name="T60" fmla="*/ 2147483647 w 264"/>
              <a:gd name="T61" fmla="*/ 2147483647 h 182"/>
              <a:gd name="T62" fmla="*/ 2147483647 w 264"/>
              <a:gd name="T63" fmla="*/ 2147483647 h 182"/>
              <a:gd name="T64" fmla="*/ 2147483647 w 264"/>
              <a:gd name="T65" fmla="*/ 2147483647 h 182"/>
              <a:gd name="T66" fmla="*/ 2147483647 w 264"/>
              <a:gd name="T67" fmla="*/ 2147483647 h 182"/>
              <a:gd name="T68" fmla="*/ 2147483647 w 264"/>
              <a:gd name="T69" fmla="*/ 2147483647 h 182"/>
              <a:gd name="T70" fmla="*/ 2147483647 w 264"/>
              <a:gd name="T71" fmla="*/ 2147483647 h 182"/>
              <a:gd name="T72" fmla="*/ 2147483647 w 264"/>
              <a:gd name="T73" fmla="*/ 2147483647 h 182"/>
              <a:gd name="T74" fmla="*/ 2147483647 w 264"/>
              <a:gd name="T75" fmla="*/ 2147483647 h 182"/>
              <a:gd name="T76" fmla="*/ 2147483647 w 264"/>
              <a:gd name="T77" fmla="*/ 2147483647 h 182"/>
              <a:gd name="T78" fmla="*/ 2147483647 w 264"/>
              <a:gd name="T79" fmla="*/ 2147483647 h 182"/>
              <a:gd name="T80" fmla="*/ 2147483647 w 264"/>
              <a:gd name="T81" fmla="*/ 2147483647 h 182"/>
              <a:gd name="T82" fmla="*/ 2147483647 w 264"/>
              <a:gd name="T83" fmla="*/ 2147483647 h 182"/>
              <a:gd name="T84" fmla="*/ 2147483647 w 264"/>
              <a:gd name="T85" fmla="*/ 2147483647 h 182"/>
              <a:gd name="T86" fmla="*/ 2147483647 w 264"/>
              <a:gd name="T87" fmla="*/ 2147483647 h 182"/>
              <a:gd name="T88" fmla="*/ 2147483647 w 264"/>
              <a:gd name="T89" fmla="*/ 2147483647 h 182"/>
              <a:gd name="T90" fmla="*/ 2147483647 w 264"/>
              <a:gd name="T91" fmla="*/ 2147483647 h 182"/>
              <a:gd name="T92" fmla="*/ 2147483647 w 264"/>
              <a:gd name="T93" fmla="*/ 2147483647 h 182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264"/>
              <a:gd name="T142" fmla="*/ 0 h 182"/>
              <a:gd name="T143" fmla="*/ 264 w 264"/>
              <a:gd name="T144" fmla="*/ 182 h 182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264" h="182">
                <a:moveTo>
                  <a:pt x="118" y="166"/>
                </a:moveTo>
                <a:cubicBezTo>
                  <a:pt x="116" y="164"/>
                  <a:pt x="110" y="166"/>
                  <a:pt x="108" y="166"/>
                </a:cubicBezTo>
                <a:cubicBezTo>
                  <a:pt x="100" y="166"/>
                  <a:pt x="90" y="160"/>
                  <a:pt x="86" y="154"/>
                </a:cubicBezTo>
                <a:cubicBezTo>
                  <a:pt x="83" y="150"/>
                  <a:pt x="86" y="144"/>
                  <a:pt x="80" y="142"/>
                </a:cubicBezTo>
                <a:cubicBezTo>
                  <a:pt x="77" y="141"/>
                  <a:pt x="67" y="140"/>
                  <a:pt x="67" y="137"/>
                </a:cubicBezTo>
                <a:cubicBezTo>
                  <a:pt x="67" y="131"/>
                  <a:pt x="68" y="128"/>
                  <a:pt x="63" y="127"/>
                </a:cubicBezTo>
                <a:cubicBezTo>
                  <a:pt x="60" y="126"/>
                  <a:pt x="58" y="127"/>
                  <a:pt x="57" y="124"/>
                </a:cubicBezTo>
                <a:cubicBezTo>
                  <a:pt x="52" y="117"/>
                  <a:pt x="53" y="114"/>
                  <a:pt x="42" y="112"/>
                </a:cubicBezTo>
                <a:cubicBezTo>
                  <a:pt x="38" y="111"/>
                  <a:pt x="38" y="105"/>
                  <a:pt x="32" y="105"/>
                </a:cubicBezTo>
                <a:cubicBezTo>
                  <a:pt x="26" y="105"/>
                  <a:pt x="22" y="106"/>
                  <a:pt x="18" y="103"/>
                </a:cubicBezTo>
                <a:cubicBezTo>
                  <a:pt x="14" y="100"/>
                  <a:pt x="17" y="96"/>
                  <a:pt x="10" y="95"/>
                </a:cubicBezTo>
                <a:cubicBezTo>
                  <a:pt x="10" y="89"/>
                  <a:pt x="0" y="91"/>
                  <a:pt x="0" y="83"/>
                </a:cubicBezTo>
                <a:cubicBezTo>
                  <a:pt x="0" y="78"/>
                  <a:pt x="3" y="76"/>
                  <a:pt x="3" y="72"/>
                </a:cubicBezTo>
                <a:cubicBezTo>
                  <a:pt x="15" y="71"/>
                  <a:pt x="22" y="60"/>
                  <a:pt x="29" y="50"/>
                </a:cubicBezTo>
                <a:cubicBezTo>
                  <a:pt x="30" y="49"/>
                  <a:pt x="33" y="43"/>
                  <a:pt x="35" y="43"/>
                </a:cubicBezTo>
                <a:cubicBezTo>
                  <a:pt x="38" y="44"/>
                  <a:pt x="37" y="37"/>
                  <a:pt x="37" y="36"/>
                </a:cubicBezTo>
                <a:cubicBezTo>
                  <a:pt x="41" y="29"/>
                  <a:pt x="43" y="27"/>
                  <a:pt x="46" y="24"/>
                </a:cubicBezTo>
                <a:cubicBezTo>
                  <a:pt x="48" y="22"/>
                  <a:pt x="51" y="20"/>
                  <a:pt x="52" y="17"/>
                </a:cubicBezTo>
                <a:cubicBezTo>
                  <a:pt x="54" y="12"/>
                  <a:pt x="51" y="9"/>
                  <a:pt x="56" y="9"/>
                </a:cubicBezTo>
                <a:cubicBezTo>
                  <a:pt x="56" y="9"/>
                  <a:pt x="58" y="9"/>
                  <a:pt x="60" y="9"/>
                </a:cubicBezTo>
                <a:cubicBezTo>
                  <a:pt x="64" y="9"/>
                  <a:pt x="69" y="2"/>
                  <a:pt x="68" y="0"/>
                </a:cubicBezTo>
                <a:cubicBezTo>
                  <a:pt x="73" y="7"/>
                  <a:pt x="86" y="13"/>
                  <a:pt x="87" y="19"/>
                </a:cubicBezTo>
                <a:cubicBezTo>
                  <a:pt x="87" y="21"/>
                  <a:pt x="96" y="30"/>
                  <a:pt x="101" y="30"/>
                </a:cubicBezTo>
                <a:cubicBezTo>
                  <a:pt x="105" y="30"/>
                  <a:pt x="123" y="46"/>
                  <a:pt x="137" y="51"/>
                </a:cubicBezTo>
                <a:cubicBezTo>
                  <a:pt x="141" y="53"/>
                  <a:pt x="143" y="53"/>
                  <a:pt x="148" y="54"/>
                </a:cubicBezTo>
                <a:cubicBezTo>
                  <a:pt x="153" y="55"/>
                  <a:pt x="160" y="62"/>
                  <a:pt x="164" y="66"/>
                </a:cubicBezTo>
                <a:cubicBezTo>
                  <a:pt x="168" y="70"/>
                  <a:pt x="171" y="79"/>
                  <a:pt x="176" y="84"/>
                </a:cubicBezTo>
                <a:cubicBezTo>
                  <a:pt x="179" y="87"/>
                  <a:pt x="181" y="86"/>
                  <a:pt x="187" y="87"/>
                </a:cubicBezTo>
                <a:cubicBezTo>
                  <a:pt x="192" y="89"/>
                  <a:pt x="192" y="94"/>
                  <a:pt x="197" y="96"/>
                </a:cubicBezTo>
                <a:cubicBezTo>
                  <a:pt x="204" y="99"/>
                  <a:pt x="212" y="98"/>
                  <a:pt x="219" y="102"/>
                </a:cubicBezTo>
                <a:cubicBezTo>
                  <a:pt x="227" y="105"/>
                  <a:pt x="230" y="111"/>
                  <a:pt x="236" y="117"/>
                </a:cubicBezTo>
                <a:cubicBezTo>
                  <a:pt x="244" y="124"/>
                  <a:pt x="245" y="114"/>
                  <a:pt x="250" y="120"/>
                </a:cubicBezTo>
                <a:cubicBezTo>
                  <a:pt x="254" y="120"/>
                  <a:pt x="249" y="123"/>
                  <a:pt x="257" y="128"/>
                </a:cubicBezTo>
                <a:cubicBezTo>
                  <a:pt x="264" y="133"/>
                  <a:pt x="239" y="142"/>
                  <a:pt x="233" y="152"/>
                </a:cubicBezTo>
                <a:cubicBezTo>
                  <a:pt x="231" y="156"/>
                  <a:pt x="221" y="165"/>
                  <a:pt x="219" y="170"/>
                </a:cubicBezTo>
                <a:cubicBezTo>
                  <a:pt x="218" y="174"/>
                  <a:pt x="215" y="178"/>
                  <a:pt x="211" y="178"/>
                </a:cubicBezTo>
                <a:cubicBezTo>
                  <a:pt x="208" y="178"/>
                  <a:pt x="207" y="178"/>
                  <a:pt x="206" y="178"/>
                </a:cubicBezTo>
                <a:cubicBezTo>
                  <a:pt x="202" y="178"/>
                  <a:pt x="200" y="182"/>
                  <a:pt x="193" y="182"/>
                </a:cubicBezTo>
                <a:cubicBezTo>
                  <a:pt x="189" y="182"/>
                  <a:pt x="190" y="178"/>
                  <a:pt x="186" y="178"/>
                </a:cubicBezTo>
                <a:cubicBezTo>
                  <a:pt x="182" y="178"/>
                  <a:pt x="183" y="178"/>
                  <a:pt x="181" y="178"/>
                </a:cubicBezTo>
                <a:cubicBezTo>
                  <a:pt x="179" y="178"/>
                  <a:pt x="176" y="175"/>
                  <a:pt x="172" y="175"/>
                </a:cubicBezTo>
                <a:cubicBezTo>
                  <a:pt x="167" y="175"/>
                  <a:pt x="166" y="178"/>
                  <a:pt x="161" y="178"/>
                </a:cubicBezTo>
                <a:cubicBezTo>
                  <a:pt x="156" y="178"/>
                  <a:pt x="155" y="168"/>
                  <a:pt x="148" y="168"/>
                </a:cubicBezTo>
                <a:cubicBezTo>
                  <a:pt x="140" y="168"/>
                  <a:pt x="138" y="174"/>
                  <a:pt x="132" y="174"/>
                </a:cubicBezTo>
                <a:cubicBezTo>
                  <a:pt x="128" y="174"/>
                  <a:pt x="126" y="166"/>
                  <a:pt x="119" y="166"/>
                </a:cubicBezTo>
                <a:lnTo>
                  <a:pt x="118" y="166"/>
                </a:ln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7422" name="Freeform 14"/>
          <p:cNvSpPr>
            <a:spLocks/>
          </p:cNvSpPr>
          <p:nvPr/>
        </p:nvSpPr>
        <p:spPr bwMode="auto">
          <a:xfrm>
            <a:off x="5467350" y="4872038"/>
            <a:ext cx="1025525" cy="627062"/>
          </a:xfrm>
          <a:custGeom>
            <a:avLst/>
            <a:gdLst>
              <a:gd name="T0" fmla="*/ 2147483647 w 165"/>
              <a:gd name="T1" fmla="*/ 2147483647 h 112"/>
              <a:gd name="T2" fmla="*/ 2147483647 w 165"/>
              <a:gd name="T3" fmla="*/ 2147483647 h 112"/>
              <a:gd name="T4" fmla="*/ 2147483647 w 165"/>
              <a:gd name="T5" fmla="*/ 2147483647 h 112"/>
              <a:gd name="T6" fmla="*/ 2147483647 w 165"/>
              <a:gd name="T7" fmla="*/ 2147483647 h 112"/>
              <a:gd name="T8" fmla="*/ 2147483647 w 165"/>
              <a:gd name="T9" fmla="*/ 2147483647 h 112"/>
              <a:gd name="T10" fmla="*/ 2147483647 w 165"/>
              <a:gd name="T11" fmla="*/ 2147483647 h 112"/>
              <a:gd name="T12" fmla="*/ 2147483647 w 165"/>
              <a:gd name="T13" fmla="*/ 2147483647 h 112"/>
              <a:gd name="T14" fmla="*/ 2147483647 w 165"/>
              <a:gd name="T15" fmla="*/ 2147483647 h 112"/>
              <a:gd name="T16" fmla="*/ 2147483647 w 165"/>
              <a:gd name="T17" fmla="*/ 2147483647 h 112"/>
              <a:gd name="T18" fmla="*/ 2147483647 w 165"/>
              <a:gd name="T19" fmla="*/ 2147483647 h 112"/>
              <a:gd name="T20" fmla="*/ 2147483647 w 165"/>
              <a:gd name="T21" fmla="*/ 2147483647 h 112"/>
              <a:gd name="T22" fmla="*/ 2147483647 w 165"/>
              <a:gd name="T23" fmla="*/ 2147483647 h 112"/>
              <a:gd name="T24" fmla="*/ 2147483647 w 165"/>
              <a:gd name="T25" fmla="*/ 2147483647 h 112"/>
              <a:gd name="T26" fmla="*/ 2147483647 w 165"/>
              <a:gd name="T27" fmla="*/ 2147483647 h 112"/>
              <a:gd name="T28" fmla="*/ 2147483647 w 165"/>
              <a:gd name="T29" fmla="*/ 2147483647 h 112"/>
              <a:gd name="T30" fmla="*/ 2147483647 w 165"/>
              <a:gd name="T31" fmla="*/ 2147483647 h 112"/>
              <a:gd name="T32" fmla="*/ 2147483647 w 165"/>
              <a:gd name="T33" fmla="*/ 2147483647 h 112"/>
              <a:gd name="T34" fmla="*/ 2147483647 w 165"/>
              <a:gd name="T35" fmla="*/ 2147483647 h 112"/>
              <a:gd name="T36" fmla="*/ 2147483647 w 165"/>
              <a:gd name="T37" fmla="*/ 2147483647 h 112"/>
              <a:gd name="T38" fmla="*/ 2147483647 w 165"/>
              <a:gd name="T39" fmla="*/ 2147483647 h 112"/>
              <a:gd name="T40" fmla="*/ 2147483647 w 165"/>
              <a:gd name="T41" fmla="*/ 2147483647 h 112"/>
              <a:gd name="T42" fmla="*/ 2147483647 w 165"/>
              <a:gd name="T43" fmla="*/ 2147483647 h 112"/>
              <a:gd name="T44" fmla="*/ 2147483647 w 165"/>
              <a:gd name="T45" fmla="*/ 2147483647 h 112"/>
              <a:gd name="T46" fmla="*/ 2147483647 w 165"/>
              <a:gd name="T47" fmla="*/ 2147483647 h 112"/>
              <a:gd name="T48" fmla="*/ 2147483647 w 165"/>
              <a:gd name="T49" fmla="*/ 2147483647 h 112"/>
              <a:gd name="T50" fmla="*/ 2147483647 w 165"/>
              <a:gd name="T51" fmla="*/ 2147483647 h 112"/>
              <a:gd name="T52" fmla="*/ 2147483647 w 165"/>
              <a:gd name="T53" fmla="*/ 2147483647 h 112"/>
              <a:gd name="T54" fmla="*/ 2147483647 w 165"/>
              <a:gd name="T55" fmla="*/ 2147483647 h 112"/>
              <a:gd name="T56" fmla="*/ 2147483647 w 165"/>
              <a:gd name="T57" fmla="*/ 2147483647 h 112"/>
              <a:gd name="T58" fmla="*/ 2147483647 w 165"/>
              <a:gd name="T59" fmla="*/ 2147483647 h 112"/>
              <a:gd name="T60" fmla="*/ 2147483647 w 165"/>
              <a:gd name="T61" fmla="*/ 2147483647 h 112"/>
              <a:gd name="T62" fmla="*/ 2147483647 w 165"/>
              <a:gd name="T63" fmla="*/ 2147483647 h 112"/>
              <a:gd name="T64" fmla="*/ 2147483647 w 165"/>
              <a:gd name="T65" fmla="*/ 2147483647 h 112"/>
              <a:gd name="T66" fmla="*/ 2147483647 w 165"/>
              <a:gd name="T67" fmla="*/ 2147483647 h 112"/>
              <a:gd name="T68" fmla="*/ 0 w 165"/>
              <a:gd name="T69" fmla="*/ 2147483647 h 112"/>
              <a:gd name="T70" fmla="*/ 0 w 165"/>
              <a:gd name="T71" fmla="*/ 2147483647 h 112"/>
              <a:gd name="T72" fmla="*/ 2147483647 w 165"/>
              <a:gd name="T73" fmla="*/ 2147483647 h 112"/>
              <a:gd name="T74" fmla="*/ 2147483647 w 165"/>
              <a:gd name="T75" fmla="*/ 2147483647 h 112"/>
              <a:gd name="T76" fmla="*/ 2147483647 w 165"/>
              <a:gd name="T77" fmla="*/ 2147483647 h 112"/>
              <a:gd name="T78" fmla="*/ 2147483647 w 165"/>
              <a:gd name="T79" fmla="*/ 2147483647 h 112"/>
              <a:gd name="T80" fmla="*/ 2147483647 w 165"/>
              <a:gd name="T81" fmla="*/ 2147483647 h 112"/>
              <a:gd name="T82" fmla="*/ 2147483647 w 165"/>
              <a:gd name="T83" fmla="*/ 2147483647 h 112"/>
              <a:gd name="T84" fmla="*/ 2147483647 w 165"/>
              <a:gd name="T85" fmla="*/ 2147483647 h 112"/>
              <a:gd name="T86" fmla="*/ 2147483647 w 165"/>
              <a:gd name="T87" fmla="*/ 2147483647 h 112"/>
              <a:gd name="T88" fmla="*/ 2147483647 w 165"/>
              <a:gd name="T89" fmla="*/ 0 h 112"/>
              <a:gd name="T90" fmla="*/ 2147483647 w 165"/>
              <a:gd name="T91" fmla="*/ 2147483647 h 112"/>
              <a:gd name="T92" fmla="*/ 2147483647 w 165"/>
              <a:gd name="T93" fmla="*/ 2147483647 h 112"/>
              <a:gd name="T94" fmla="*/ 2147483647 w 165"/>
              <a:gd name="T95" fmla="*/ 2147483647 h 112"/>
              <a:gd name="T96" fmla="*/ 2147483647 w 165"/>
              <a:gd name="T97" fmla="*/ 2147483647 h 112"/>
              <a:gd name="T98" fmla="*/ 2147483647 w 165"/>
              <a:gd name="T99" fmla="*/ 2147483647 h 112"/>
              <a:gd name="T100" fmla="*/ 2147483647 w 165"/>
              <a:gd name="T101" fmla="*/ 2147483647 h 112"/>
              <a:gd name="T102" fmla="*/ 2147483647 w 165"/>
              <a:gd name="T103" fmla="*/ 2147483647 h 11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65"/>
              <a:gd name="T157" fmla="*/ 0 h 112"/>
              <a:gd name="T158" fmla="*/ 165 w 165"/>
              <a:gd name="T159" fmla="*/ 112 h 112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65" h="112">
                <a:moveTo>
                  <a:pt x="56" y="20"/>
                </a:moveTo>
                <a:cubicBezTo>
                  <a:pt x="63" y="21"/>
                  <a:pt x="60" y="25"/>
                  <a:pt x="64" y="28"/>
                </a:cubicBezTo>
                <a:cubicBezTo>
                  <a:pt x="68" y="31"/>
                  <a:pt x="72" y="30"/>
                  <a:pt x="78" y="30"/>
                </a:cubicBezTo>
                <a:cubicBezTo>
                  <a:pt x="84" y="30"/>
                  <a:pt x="84" y="36"/>
                  <a:pt x="88" y="37"/>
                </a:cubicBezTo>
                <a:cubicBezTo>
                  <a:pt x="99" y="39"/>
                  <a:pt x="98" y="42"/>
                  <a:pt x="103" y="49"/>
                </a:cubicBezTo>
                <a:cubicBezTo>
                  <a:pt x="104" y="52"/>
                  <a:pt x="106" y="51"/>
                  <a:pt x="109" y="52"/>
                </a:cubicBezTo>
                <a:cubicBezTo>
                  <a:pt x="114" y="53"/>
                  <a:pt x="113" y="56"/>
                  <a:pt x="113" y="62"/>
                </a:cubicBezTo>
                <a:cubicBezTo>
                  <a:pt x="113" y="65"/>
                  <a:pt x="123" y="66"/>
                  <a:pt x="126" y="67"/>
                </a:cubicBezTo>
                <a:cubicBezTo>
                  <a:pt x="132" y="69"/>
                  <a:pt x="129" y="75"/>
                  <a:pt x="132" y="79"/>
                </a:cubicBezTo>
                <a:cubicBezTo>
                  <a:pt x="136" y="85"/>
                  <a:pt x="146" y="91"/>
                  <a:pt x="154" y="91"/>
                </a:cubicBezTo>
                <a:cubicBezTo>
                  <a:pt x="156" y="91"/>
                  <a:pt x="162" y="89"/>
                  <a:pt x="164" y="91"/>
                </a:cubicBezTo>
                <a:cubicBezTo>
                  <a:pt x="165" y="93"/>
                  <a:pt x="159" y="99"/>
                  <a:pt x="156" y="102"/>
                </a:cubicBezTo>
                <a:cubicBezTo>
                  <a:pt x="154" y="105"/>
                  <a:pt x="148" y="112"/>
                  <a:pt x="148" y="112"/>
                </a:cubicBezTo>
                <a:cubicBezTo>
                  <a:pt x="148" y="112"/>
                  <a:pt x="147" y="111"/>
                  <a:pt x="147" y="110"/>
                </a:cubicBezTo>
                <a:cubicBezTo>
                  <a:pt x="143" y="105"/>
                  <a:pt x="136" y="102"/>
                  <a:pt x="133" y="97"/>
                </a:cubicBezTo>
                <a:lnTo>
                  <a:pt x="126" y="97"/>
                </a:lnTo>
                <a:cubicBezTo>
                  <a:pt x="126" y="93"/>
                  <a:pt x="125" y="89"/>
                  <a:pt x="122" y="89"/>
                </a:cubicBezTo>
                <a:cubicBezTo>
                  <a:pt x="120" y="89"/>
                  <a:pt x="119" y="92"/>
                  <a:pt x="116" y="92"/>
                </a:cubicBezTo>
                <a:cubicBezTo>
                  <a:pt x="115" y="92"/>
                  <a:pt x="110" y="85"/>
                  <a:pt x="110" y="85"/>
                </a:cubicBezTo>
                <a:cubicBezTo>
                  <a:pt x="108" y="83"/>
                  <a:pt x="107" y="82"/>
                  <a:pt x="104" y="82"/>
                </a:cubicBezTo>
                <a:cubicBezTo>
                  <a:pt x="100" y="82"/>
                  <a:pt x="100" y="85"/>
                  <a:pt x="97" y="85"/>
                </a:cubicBezTo>
                <a:cubicBezTo>
                  <a:pt x="93" y="85"/>
                  <a:pt x="89" y="79"/>
                  <a:pt x="86" y="77"/>
                </a:cubicBezTo>
                <a:cubicBezTo>
                  <a:pt x="83" y="76"/>
                  <a:pt x="80" y="75"/>
                  <a:pt x="77" y="74"/>
                </a:cubicBezTo>
                <a:cubicBezTo>
                  <a:pt x="74" y="74"/>
                  <a:pt x="71" y="75"/>
                  <a:pt x="69" y="74"/>
                </a:cubicBezTo>
                <a:cubicBezTo>
                  <a:pt x="66" y="72"/>
                  <a:pt x="66" y="67"/>
                  <a:pt x="64" y="64"/>
                </a:cubicBezTo>
                <a:cubicBezTo>
                  <a:pt x="61" y="59"/>
                  <a:pt x="49" y="54"/>
                  <a:pt x="42" y="54"/>
                </a:cubicBezTo>
                <a:cubicBezTo>
                  <a:pt x="38" y="54"/>
                  <a:pt x="39" y="59"/>
                  <a:pt x="37" y="62"/>
                </a:cubicBezTo>
                <a:cubicBezTo>
                  <a:pt x="37" y="63"/>
                  <a:pt x="31" y="65"/>
                  <a:pt x="29" y="65"/>
                </a:cubicBezTo>
                <a:cubicBezTo>
                  <a:pt x="28" y="65"/>
                  <a:pt x="25" y="63"/>
                  <a:pt x="24" y="63"/>
                </a:cubicBezTo>
                <a:lnTo>
                  <a:pt x="12" y="63"/>
                </a:lnTo>
                <a:cubicBezTo>
                  <a:pt x="7" y="60"/>
                  <a:pt x="4" y="61"/>
                  <a:pt x="0" y="58"/>
                </a:cubicBezTo>
                <a:cubicBezTo>
                  <a:pt x="0" y="54"/>
                  <a:pt x="0" y="53"/>
                  <a:pt x="0" y="49"/>
                </a:cubicBezTo>
                <a:cubicBezTo>
                  <a:pt x="0" y="42"/>
                  <a:pt x="6" y="47"/>
                  <a:pt x="6" y="40"/>
                </a:cubicBezTo>
                <a:cubicBezTo>
                  <a:pt x="6" y="37"/>
                  <a:pt x="6" y="32"/>
                  <a:pt x="4" y="30"/>
                </a:cubicBezTo>
                <a:cubicBezTo>
                  <a:pt x="4" y="23"/>
                  <a:pt x="3" y="23"/>
                  <a:pt x="3" y="18"/>
                </a:cubicBezTo>
                <a:cubicBezTo>
                  <a:pt x="3" y="10"/>
                  <a:pt x="10" y="11"/>
                  <a:pt x="16" y="5"/>
                </a:cubicBezTo>
                <a:lnTo>
                  <a:pt x="17" y="5"/>
                </a:lnTo>
                <a:cubicBezTo>
                  <a:pt x="17" y="7"/>
                  <a:pt x="19" y="7"/>
                  <a:pt x="20" y="4"/>
                </a:cubicBezTo>
                <a:cubicBezTo>
                  <a:pt x="21" y="2"/>
                  <a:pt x="22" y="0"/>
                  <a:pt x="26" y="0"/>
                </a:cubicBezTo>
                <a:cubicBezTo>
                  <a:pt x="28" y="0"/>
                  <a:pt x="29" y="3"/>
                  <a:pt x="29" y="5"/>
                </a:cubicBezTo>
                <a:cubicBezTo>
                  <a:pt x="29" y="8"/>
                  <a:pt x="29" y="7"/>
                  <a:pt x="30" y="9"/>
                </a:cubicBezTo>
                <a:cubicBezTo>
                  <a:pt x="33" y="12"/>
                  <a:pt x="30" y="17"/>
                  <a:pt x="30" y="17"/>
                </a:cubicBezTo>
                <a:cubicBezTo>
                  <a:pt x="32" y="23"/>
                  <a:pt x="37" y="25"/>
                  <a:pt x="44" y="25"/>
                </a:cubicBezTo>
                <a:cubicBezTo>
                  <a:pt x="47" y="25"/>
                  <a:pt x="56" y="22"/>
                  <a:pt x="56" y="20"/>
                </a:cubicBez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3327" name="Freeform 15"/>
          <p:cNvSpPr>
            <a:spLocks/>
          </p:cNvSpPr>
          <p:nvPr/>
        </p:nvSpPr>
        <p:spPr bwMode="auto">
          <a:xfrm>
            <a:off x="5643563" y="4070350"/>
            <a:ext cx="739775" cy="784225"/>
          </a:xfrm>
          <a:custGeom>
            <a:avLst/>
            <a:gdLst>
              <a:gd name="T0" fmla="*/ 2147483647 w 119"/>
              <a:gd name="T1" fmla="*/ 0 h 140"/>
              <a:gd name="T2" fmla="*/ 2147483647 w 119"/>
              <a:gd name="T3" fmla="*/ 690313930 h 140"/>
              <a:gd name="T4" fmla="*/ 2147483647 w 119"/>
              <a:gd name="T5" fmla="*/ 1004093594 h 140"/>
              <a:gd name="T6" fmla="*/ 2147483647 w 119"/>
              <a:gd name="T7" fmla="*/ 972719006 h 140"/>
              <a:gd name="T8" fmla="*/ 2147483647 w 119"/>
              <a:gd name="T9" fmla="*/ 753074484 h 140"/>
              <a:gd name="T10" fmla="*/ 2147483647 w 119"/>
              <a:gd name="T11" fmla="*/ 972719006 h 140"/>
              <a:gd name="T12" fmla="*/ 2048244512 w 119"/>
              <a:gd name="T13" fmla="*/ 1255118306 h 140"/>
              <a:gd name="T14" fmla="*/ 1623134705 w 119"/>
              <a:gd name="T15" fmla="*/ 1412008050 h 140"/>
              <a:gd name="T16" fmla="*/ 1159382931 w 119"/>
              <a:gd name="T17" fmla="*/ 1631658524 h 140"/>
              <a:gd name="T18" fmla="*/ 1275322429 w 119"/>
              <a:gd name="T19" fmla="*/ 2008192790 h 140"/>
              <a:gd name="T20" fmla="*/ 1429904281 w 119"/>
              <a:gd name="T21" fmla="*/ 2147483647 h 140"/>
              <a:gd name="T22" fmla="*/ 1545843779 w 119"/>
              <a:gd name="T23" fmla="*/ 2147483647 h 140"/>
              <a:gd name="T24" fmla="*/ 1468552852 w 119"/>
              <a:gd name="T25" fmla="*/ 2147483647 h 140"/>
              <a:gd name="T26" fmla="*/ 1275322429 w 119"/>
              <a:gd name="T27" fmla="*/ 2147483647 h 140"/>
              <a:gd name="T28" fmla="*/ 1120734360 w 119"/>
              <a:gd name="T29" fmla="*/ 2147483647 h 140"/>
              <a:gd name="T30" fmla="*/ 966152507 w 119"/>
              <a:gd name="T31" fmla="*/ 2147483647 h 140"/>
              <a:gd name="T32" fmla="*/ 579691466 w 119"/>
              <a:gd name="T33" fmla="*/ 2147483647 h 140"/>
              <a:gd name="T34" fmla="*/ 347812373 w 119"/>
              <a:gd name="T35" fmla="*/ 2147483647 h 140"/>
              <a:gd name="T36" fmla="*/ 463751968 w 119"/>
              <a:gd name="T37" fmla="*/ 2147483647 h 140"/>
              <a:gd name="T38" fmla="*/ 0 w 119"/>
              <a:gd name="T39" fmla="*/ 2147483647 h 140"/>
              <a:gd name="T40" fmla="*/ 231879092 w 119"/>
              <a:gd name="T41" fmla="*/ 2147483647 h 140"/>
              <a:gd name="T42" fmla="*/ 231879092 w 119"/>
              <a:gd name="T43" fmla="*/ 2147483647 h 140"/>
              <a:gd name="T44" fmla="*/ 425109613 w 119"/>
              <a:gd name="T45" fmla="*/ 2147483647 h 140"/>
              <a:gd name="T46" fmla="*/ 772921889 w 119"/>
              <a:gd name="T47" fmla="*/ 2147483647 h 140"/>
              <a:gd name="T48" fmla="*/ 1777716946 w 119"/>
              <a:gd name="T49" fmla="*/ 2147483647 h 140"/>
              <a:gd name="T50" fmla="*/ 2009595941 w 119"/>
              <a:gd name="T51" fmla="*/ 2147483647 h 140"/>
              <a:gd name="T52" fmla="*/ 2086886867 w 119"/>
              <a:gd name="T53" fmla="*/ 2147483647 h 140"/>
              <a:gd name="T54" fmla="*/ 2147483647 w 119"/>
              <a:gd name="T55" fmla="*/ 2147483647 h 140"/>
              <a:gd name="T56" fmla="*/ 2147483647 w 119"/>
              <a:gd name="T57" fmla="*/ 2147483647 h 140"/>
              <a:gd name="T58" fmla="*/ 2147483647 w 119"/>
              <a:gd name="T59" fmla="*/ 2147483647 h 140"/>
              <a:gd name="T60" fmla="*/ 2147483647 w 119"/>
              <a:gd name="T61" fmla="*/ 2147483647 h 140"/>
              <a:gd name="T62" fmla="*/ 2147483647 w 119"/>
              <a:gd name="T63" fmla="*/ 2133702345 h 140"/>
              <a:gd name="T64" fmla="*/ 2147483647 w 119"/>
              <a:gd name="T65" fmla="*/ 1506143367 h 140"/>
              <a:gd name="T66" fmla="*/ 2147483647 w 119"/>
              <a:gd name="T67" fmla="*/ 1129608751 h 140"/>
              <a:gd name="T68" fmla="*/ 2147483647 w 119"/>
              <a:gd name="T69" fmla="*/ 188270022 h 140"/>
              <a:gd name="T70" fmla="*/ 2147483647 w 119"/>
              <a:gd name="T71" fmla="*/ 0 h 140"/>
              <a:gd name="T72" fmla="*/ 2147483647 w 119"/>
              <a:gd name="T73" fmla="*/ 0 h 140"/>
              <a:gd name="T74" fmla="*/ 2147483647 w 119"/>
              <a:gd name="T75" fmla="*/ 0 h 14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19"/>
              <a:gd name="T115" fmla="*/ 0 h 140"/>
              <a:gd name="T116" fmla="*/ 119 w 119"/>
              <a:gd name="T117" fmla="*/ 140 h 140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19" h="140">
                <a:moveTo>
                  <a:pt x="107" y="0"/>
                </a:moveTo>
                <a:cubicBezTo>
                  <a:pt x="103" y="10"/>
                  <a:pt x="95" y="16"/>
                  <a:pt x="95" y="22"/>
                </a:cubicBezTo>
                <a:cubicBezTo>
                  <a:pt x="96" y="25"/>
                  <a:pt x="90" y="31"/>
                  <a:pt x="88" y="32"/>
                </a:cubicBezTo>
                <a:cubicBezTo>
                  <a:pt x="88" y="32"/>
                  <a:pt x="84" y="37"/>
                  <a:pt x="84" y="31"/>
                </a:cubicBezTo>
                <a:cubicBezTo>
                  <a:pt x="83" y="26"/>
                  <a:pt x="82" y="24"/>
                  <a:pt x="77" y="24"/>
                </a:cubicBezTo>
                <a:cubicBezTo>
                  <a:pt x="70" y="24"/>
                  <a:pt x="62" y="28"/>
                  <a:pt x="58" y="31"/>
                </a:cubicBezTo>
                <a:cubicBezTo>
                  <a:pt x="55" y="32"/>
                  <a:pt x="55" y="37"/>
                  <a:pt x="53" y="40"/>
                </a:cubicBezTo>
                <a:cubicBezTo>
                  <a:pt x="50" y="43"/>
                  <a:pt x="46" y="39"/>
                  <a:pt x="42" y="45"/>
                </a:cubicBezTo>
                <a:cubicBezTo>
                  <a:pt x="40" y="49"/>
                  <a:pt x="36" y="52"/>
                  <a:pt x="30" y="52"/>
                </a:cubicBezTo>
                <a:cubicBezTo>
                  <a:pt x="29" y="57"/>
                  <a:pt x="32" y="61"/>
                  <a:pt x="33" y="64"/>
                </a:cubicBezTo>
                <a:cubicBezTo>
                  <a:pt x="34" y="66"/>
                  <a:pt x="36" y="65"/>
                  <a:pt x="37" y="71"/>
                </a:cubicBezTo>
                <a:cubicBezTo>
                  <a:pt x="38" y="78"/>
                  <a:pt x="40" y="76"/>
                  <a:pt x="40" y="78"/>
                </a:cubicBezTo>
                <a:cubicBezTo>
                  <a:pt x="40" y="80"/>
                  <a:pt x="40" y="82"/>
                  <a:pt x="38" y="82"/>
                </a:cubicBezTo>
                <a:cubicBezTo>
                  <a:pt x="35" y="82"/>
                  <a:pt x="36" y="81"/>
                  <a:pt x="33" y="81"/>
                </a:cubicBezTo>
                <a:cubicBezTo>
                  <a:pt x="31" y="81"/>
                  <a:pt x="29" y="83"/>
                  <a:pt x="29" y="84"/>
                </a:cubicBezTo>
                <a:cubicBezTo>
                  <a:pt x="29" y="86"/>
                  <a:pt x="27" y="87"/>
                  <a:pt x="25" y="87"/>
                </a:cubicBezTo>
                <a:cubicBezTo>
                  <a:pt x="20" y="87"/>
                  <a:pt x="19" y="84"/>
                  <a:pt x="15" y="84"/>
                </a:cubicBezTo>
                <a:cubicBezTo>
                  <a:pt x="11" y="84"/>
                  <a:pt x="9" y="85"/>
                  <a:pt x="9" y="88"/>
                </a:cubicBezTo>
                <a:cubicBezTo>
                  <a:pt x="9" y="92"/>
                  <a:pt x="12" y="94"/>
                  <a:pt x="12" y="99"/>
                </a:cubicBezTo>
                <a:cubicBezTo>
                  <a:pt x="12" y="107"/>
                  <a:pt x="0" y="107"/>
                  <a:pt x="0" y="112"/>
                </a:cubicBezTo>
                <a:cubicBezTo>
                  <a:pt x="0" y="116"/>
                  <a:pt x="3" y="117"/>
                  <a:pt x="6" y="118"/>
                </a:cubicBezTo>
                <a:cubicBezTo>
                  <a:pt x="8" y="119"/>
                  <a:pt x="6" y="123"/>
                  <a:pt x="6" y="126"/>
                </a:cubicBezTo>
                <a:cubicBezTo>
                  <a:pt x="6" y="129"/>
                  <a:pt x="10" y="131"/>
                  <a:pt x="11" y="131"/>
                </a:cubicBezTo>
                <a:cubicBezTo>
                  <a:pt x="14" y="134"/>
                  <a:pt x="20" y="134"/>
                  <a:pt x="20" y="140"/>
                </a:cubicBezTo>
                <a:cubicBezTo>
                  <a:pt x="32" y="139"/>
                  <a:pt x="39" y="128"/>
                  <a:pt x="46" y="118"/>
                </a:cubicBezTo>
                <a:cubicBezTo>
                  <a:pt x="47" y="117"/>
                  <a:pt x="50" y="111"/>
                  <a:pt x="52" y="111"/>
                </a:cubicBezTo>
                <a:cubicBezTo>
                  <a:pt x="55" y="112"/>
                  <a:pt x="54" y="105"/>
                  <a:pt x="54" y="104"/>
                </a:cubicBezTo>
                <a:cubicBezTo>
                  <a:pt x="58" y="97"/>
                  <a:pt x="60" y="95"/>
                  <a:pt x="63" y="92"/>
                </a:cubicBezTo>
                <a:cubicBezTo>
                  <a:pt x="65" y="90"/>
                  <a:pt x="68" y="88"/>
                  <a:pt x="69" y="85"/>
                </a:cubicBezTo>
                <a:cubicBezTo>
                  <a:pt x="71" y="80"/>
                  <a:pt x="68" y="77"/>
                  <a:pt x="73" y="77"/>
                </a:cubicBezTo>
                <a:cubicBezTo>
                  <a:pt x="73" y="77"/>
                  <a:pt x="75" y="77"/>
                  <a:pt x="77" y="77"/>
                </a:cubicBezTo>
                <a:cubicBezTo>
                  <a:pt x="81" y="77"/>
                  <a:pt x="86" y="70"/>
                  <a:pt x="85" y="68"/>
                </a:cubicBezTo>
                <a:cubicBezTo>
                  <a:pt x="81" y="61"/>
                  <a:pt x="87" y="53"/>
                  <a:pt x="91" y="48"/>
                </a:cubicBezTo>
                <a:cubicBezTo>
                  <a:pt x="95" y="44"/>
                  <a:pt x="101" y="45"/>
                  <a:pt x="102" y="36"/>
                </a:cubicBezTo>
                <a:cubicBezTo>
                  <a:pt x="102" y="21"/>
                  <a:pt x="108" y="12"/>
                  <a:pt x="119" y="6"/>
                </a:cubicBezTo>
                <a:cubicBezTo>
                  <a:pt x="114" y="8"/>
                  <a:pt x="108" y="3"/>
                  <a:pt x="107" y="0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endParaRPr lang="es-CO">
              <a:cs typeface="Arial" charset="0"/>
            </a:endParaRPr>
          </a:p>
        </p:txBody>
      </p:sp>
      <p:sp>
        <p:nvSpPr>
          <p:cNvPr id="13328" name="Freeform 16"/>
          <p:cNvSpPr>
            <a:spLocks/>
          </p:cNvSpPr>
          <p:nvPr/>
        </p:nvSpPr>
        <p:spPr bwMode="auto">
          <a:xfrm>
            <a:off x="5154613" y="4262438"/>
            <a:ext cx="741362" cy="749300"/>
          </a:xfrm>
          <a:custGeom>
            <a:avLst/>
            <a:gdLst>
              <a:gd name="T0" fmla="*/ 0 w 119"/>
              <a:gd name="T1" fmla="*/ 1125649741 h 134"/>
              <a:gd name="T2" fmla="*/ 77624967 w 119"/>
              <a:gd name="T3" fmla="*/ 1063116770 h 134"/>
              <a:gd name="T4" fmla="*/ 194062405 w 119"/>
              <a:gd name="T5" fmla="*/ 1031847489 h 134"/>
              <a:gd name="T6" fmla="*/ 349306108 w 119"/>
              <a:gd name="T7" fmla="*/ 969308927 h 134"/>
              <a:gd name="T8" fmla="*/ 504556091 w 119"/>
              <a:gd name="T9" fmla="*/ 750435141 h 134"/>
              <a:gd name="T10" fmla="*/ 582181033 w 119"/>
              <a:gd name="T11" fmla="*/ 594094152 h 134"/>
              <a:gd name="T12" fmla="*/ 582181033 w 119"/>
              <a:gd name="T13" fmla="*/ 437753337 h 134"/>
              <a:gd name="T14" fmla="*/ 853868526 w 119"/>
              <a:gd name="T15" fmla="*/ 187610183 h 134"/>
              <a:gd name="T16" fmla="*/ 892674768 w 119"/>
              <a:gd name="T17" fmla="*/ 125071577 h 134"/>
              <a:gd name="T18" fmla="*/ 1203174537 w 119"/>
              <a:gd name="T19" fmla="*/ 156340858 h 134"/>
              <a:gd name="T20" fmla="*/ 1319611951 w 119"/>
              <a:gd name="T21" fmla="*/ 281412435 h 134"/>
              <a:gd name="T22" fmla="*/ 1513668077 w 119"/>
              <a:gd name="T23" fmla="*/ 281412435 h 134"/>
              <a:gd name="T24" fmla="*/ 2018230593 w 119"/>
              <a:gd name="T25" fmla="*/ 437753337 h 134"/>
              <a:gd name="T26" fmla="*/ 2147483647 w 119"/>
              <a:gd name="T27" fmla="*/ 218879465 h 134"/>
              <a:gd name="T28" fmla="*/ 2147483647 w 119"/>
              <a:gd name="T29" fmla="*/ 343950998 h 134"/>
              <a:gd name="T30" fmla="*/ 2147483647 w 119"/>
              <a:gd name="T31" fmla="*/ 0 h 134"/>
              <a:gd name="T32" fmla="*/ 2147483647 w 119"/>
              <a:gd name="T33" fmla="*/ 31269292 h 134"/>
              <a:gd name="T34" fmla="*/ 2147483647 w 119"/>
              <a:gd name="T35" fmla="*/ 93802296 h 134"/>
              <a:gd name="T36" fmla="*/ 2147483647 w 119"/>
              <a:gd name="T37" fmla="*/ 156340858 h 134"/>
              <a:gd name="T38" fmla="*/ 2147483647 w 119"/>
              <a:gd name="T39" fmla="*/ 218879465 h 134"/>
              <a:gd name="T40" fmla="*/ 2147483647 w 119"/>
              <a:gd name="T41" fmla="*/ 562824871 h 134"/>
              <a:gd name="T42" fmla="*/ 2147483647 w 119"/>
              <a:gd name="T43" fmla="*/ 938045237 h 134"/>
              <a:gd name="T44" fmla="*/ 2147483647 w 119"/>
              <a:gd name="T45" fmla="*/ 1156919023 h 134"/>
              <a:gd name="T46" fmla="*/ 2147483647 w 119"/>
              <a:gd name="T47" fmla="*/ 1375798400 h 134"/>
              <a:gd name="T48" fmla="*/ 2147483647 w 119"/>
              <a:gd name="T49" fmla="*/ 1500870283 h 134"/>
              <a:gd name="T50" fmla="*/ 2147483647 w 119"/>
              <a:gd name="T51" fmla="*/ 1469601001 h 134"/>
              <a:gd name="T52" fmla="*/ 2147483647 w 119"/>
              <a:gd name="T53" fmla="*/ 1563408845 h 134"/>
              <a:gd name="T54" fmla="*/ 2147483647 w 119"/>
              <a:gd name="T55" fmla="*/ 1657211097 h 134"/>
              <a:gd name="T56" fmla="*/ 2147483647 w 119"/>
              <a:gd name="T57" fmla="*/ 1563408845 h 134"/>
              <a:gd name="T58" fmla="*/ 2147483647 w 119"/>
              <a:gd name="T59" fmla="*/ 1688480378 h 134"/>
              <a:gd name="T60" fmla="*/ 2147483647 w 119"/>
              <a:gd name="T61" fmla="*/ 2032425697 h 134"/>
              <a:gd name="T62" fmla="*/ 2147483647 w 119"/>
              <a:gd name="T63" fmla="*/ 2147483647 h 134"/>
              <a:gd name="T64" fmla="*/ 2147483647 w 119"/>
              <a:gd name="T65" fmla="*/ 2147483647 h 134"/>
              <a:gd name="T66" fmla="*/ 2147483647 w 119"/>
              <a:gd name="T67" fmla="*/ 2147483647 h 134"/>
              <a:gd name="T68" fmla="*/ 2147483647 w 119"/>
              <a:gd name="T69" fmla="*/ 2147483647 h 134"/>
              <a:gd name="T70" fmla="*/ 2147483647 w 119"/>
              <a:gd name="T71" fmla="*/ 2147483647 h 134"/>
              <a:gd name="T72" fmla="*/ 2147483647 w 119"/>
              <a:gd name="T73" fmla="*/ 2147483647 h 134"/>
              <a:gd name="T74" fmla="*/ 2147483647 w 119"/>
              <a:gd name="T75" fmla="*/ 2147483647 h 134"/>
              <a:gd name="T76" fmla="*/ 2147483647 w 119"/>
              <a:gd name="T77" fmla="*/ 2147483647 h 134"/>
              <a:gd name="T78" fmla="*/ 2147483647 w 119"/>
              <a:gd name="T79" fmla="*/ 2147483647 h 134"/>
              <a:gd name="T80" fmla="*/ 2147483647 w 119"/>
              <a:gd name="T81" fmla="*/ 2147483647 h 134"/>
              <a:gd name="T82" fmla="*/ 2147483647 w 119"/>
              <a:gd name="T83" fmla="*/ 2147483647 h 134"/>
              <a:gd name="T84" fmla="*/ 2147483647 w 119"/>
              <a:gd name="T85" fmla="*/ 2147483647 h 134"/>
              <a:gd name="T86" fmla="*/ 2147483647 w 119"/>
              <a:gd name="T87" fmla="*/ 2147483647 h 134"/>
              <a:gd name="T88" fmla="*/ 2147483647 w 119"/>
              <a:gd name="T89" fmla="*/ 2147483647 h 134"/>
              <a:gd name="T90" fmla="*/ 2147483647 w 119"/>
              <a:gd name="T91" fmla="*/ 2147483647 h 134"/>
              <a:gd name="T92" fmla="*/ 2147483647 w 119"/>
              <a:gd name="T93" fmla="*/ 2147483647 h 134"/>
              <a:gd name="T94" fmla="*/ 1707730823 w 119"/>
              <a:gd name="T95" fmla="*/ 2147483647 h 134"/>
              <a:gd name="T96" fmla="*/ 1436049365 w 119"/>
              <a:gd name="T97" fmla="*/ 2147483647 h 134"/>
              <a:gd name="T98" fmla="*/ 1707730823 w 119"/>
              <a:gd name="T99" fmla="*/ 2147483647 h 134"/>
              <a:gd name="T100" fmla="*/ 1513668077 w 119"/>
              <a:gd name="T101" fmla="*/ 2147483647 h 134"/>
              <a:gd name="T102" fmla="*/ 1397236894 w 119"/>
              <a:gd name="T103" fmla="*/ 1969892726 h 134"/>
              <a:gd name="T104" fmla="*/ 931487239 w 119"/>
              <a:gd name="T105" fmla="*/ 2063694978 h 134"/>
              <a:gd name="T106" fmla="*/ 504556091 w 119"/>
              <a:gd name="T107" fmla="*/ 1844821193 h 134"/>
              <a:gd name="T108" fmla="*/ 194062405 w 119"/>
              <a:gd name="T109" fmla="*/ 1469601001 h 134"/>
              <a:gd name="T110" fmla="*/ 0 w 119"/>
              <a:gd name="T111" fmla="*/ 1125649741 h 134"/>
              <a:gd name="T112" fmla="*/ 0 w 119"/>
              <a:gd name="T113" fmla="*/ 1125649741 h 134"/>
              <a:gd name="T114" fmla="*/ 0 w 119"/>
              <a:gd name="T115" fmla="*/ 1125649741 h 13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9"/>
              <a:gd name="T175" fmla="*/ 0 h 134"/>
              <a:gd name="T176" fmla="*/ 119 w 119"/>
              <a:gd name="T177" fmla="*/ 134 h 134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9" h="134">
                <a:moveTo>
                  <a:pt x="0" y="36"/>
                </a:moveTo>
                <a:cubicBezTo>
                  <a:pt x="1" y="36"/>
                  <a:pt x="1" y="35"/>
                  <a:pt x="2" y="34"/>
                </a:cubicBezTo>
                <a:cubicBezTo>
                  <a:pt x="2" y="32"/>
                  <a:pt x="4" y="32"/>
                  <a:pt x="5" y="33"/>
                </a:cubicBezTo>
                <a:cubicBezTo>
                  <a:pt x="6" y="33"/>
                  <a:pt x="7" y="34"/>
                  <a:pt x="9" y="31"/>
                </a:cubicBezTo>
                <a:cubicBezTo>
                  <a:pt x="11" y="27"/>
                  <a:pt x="12" y="25"/>
                  <a:pt x="13" y="24"/>
                </a:cubicBezTo>
                <a:cubicBezTo>
                  <a:pt x="14" y="23"/>
                  <a:pt x="15" y="21"/>
                  <a:pt x="15" y="19"/>
                </a:cubicBezTo>
                <a:cubicBezTo>
                  <a:pt x="15" y="17"/>
                  <a:pt x="11" y="17"/>
                  <a:pt x="15" y="14"/>
                </a:cubicBezTo>
                <a:cubicBezTo>
                  <a:pt x="19" y="11"/>
                  <a:pt x="20" y="9"/>
                  <a:pt x="22" y="6"/>
                </a:cubicBezTo>
                <a:cubicBezTo>
                  <a:pt x="23" y="4"/>
                  <a:pt x="22" y="4"/>
                  <a:pt x="23" y="4"/>
                </a:cubicBezTo>
                <a:cubicBezTo>
                  <a:pt x="26" y="5"/>
                  <a:pt x="29" y="4"/>
                  <a:pt x="31" y="5"/>
                </a:cubicBezTo>
                <a:cubicBezTo>
                  <a:pt x="32" y="6"/>
                  <a:pt x="33" y="8"/>
                  <a:pt x="34" y="9"/>
                </a:cubicBezTo>
                <a:cubicBezTo>
                  <a:pt x="36" y="10"/>
                  <a:pt x="38" y="8"/>
                  <a:pt x="39" y="9"/>
                </a:cubicBezTo>
                <a:cubicBezTo>
                  <a:pt x="43" y="10"/>
                  <a:pt x="46" y="14"/>
                  <a:pt x="52" y="14"/>
                </a:cubicBezTo>
                <a:cubicBezTo>
                  <a:pt x="58" y="14"/>
                  <a:pt x="60" y="7"/>
                  <a:pt x="64" y="7"/>
                </a:cubicBezTo>
                <a:cubicBezTo>
                  <a:pt x="68" y="7"/>
                  <a:pt x="69" y="11"/>
                  <a:pt x="74" y="11"/>
                </a:cubicBezTo>
                <a:cubicBezTo>
                  <a:pt x="86" y="10"/>
                  <a:pt x="79" y="0"/>
                  <a:pt x="88" y="0"/>
                </a:cubicBezTo>
                <a:cubicBezTo>
                  <a:pt x="93" y="0"/>
                  <a:pt x="93" y="1"/>
                  <a:pt x="96" y="1"/>
                </a:cubicBezTo>
                <a:cubicBezTo>
                  <a:pt x="98" y="2"/>
                  <a:pt x="100" y="3"/>
                  <a:pt x="102" y="3"/>
                </a:cubicBezTo>
                <a:cubicBezTo>
                  <a:pt x="102" y="4"/>
                  <a:pt x="102" y="5"/>
                  <a:pt x="104" y="5"/>
                </a:cubicBezTo>
                <a:cubicBezTo>
                  <a:pt x="104" y="6"/>
                  <a:pt x="104" y="6"/>
                  <a:pt x="104" y="7"/>
                </a:cubicBezTo>
                <a:cubicBezTo>
                  <a:pt x="104" y="11"/>
                  <a:pt x="106" y="18"/>
                  <a:pt x="109" y="18"/>
                </a:cubicBezTo>
                <a:cubicBezTo>
                  <a:pt x="108" y="23"/>
                  <a:pt x="111" y="27"/>
                  <a:pt x="112" y="30"/>
                </a:cubicBezTo>
                <a:cubicBezTo>
                  <a:pt x="113" y="32"/>
                  <a:pt x="115" y="31"/>
                  <a:pt x="116" y="37"/>
                </a:cubicBezTo>
                <a:cubicBezTo>
                  <a:pt x="117" y="44"/>
                  <a:pt x="119" y="42"/>
                  <a:pt x="119" y="44"/>
                </a:cubicBezTo>
                <a:cubicBezTo>
                  <a:pt x="119" y="46"/>
                  <a:pt x="119" y="48"/>
                  <a:pt x="117" y="48"/>
                </a:cubicBezTo>
                <a:cubicBezTo>
                  <a:pt x="114" y="48"/>
                  <a:pt x="115" y="47"/>
                  <a:pt x="112" y="47"/>
                </a:cubicBezTo>
                <a:cubicBezTo>
                  <a:pt x="110" y="47"/>
                  <a:pt x="108" y="49"/>
                  <a:pt x="108" y="50"/>
                </a:cubicBezTo>
                <a:cubicBezTo>
                  <a:pt x="108" y="52"/>
                  <a:pt x="106" y="53"/>
                  <a:pt x="104" y="53"/>
                </a:cubicBezTo>
                <a:cubicBezTo>
                  <a:pt x="99" y="53"/>
                  <a:pt x="98" y="50"/>
                  <a:pt x="94" y="50"/>
                </a:cubicBezTo>
                <a:cubicBezTo>
                  <a:pt x="90" y="50"/>
                  <a:pt x="88" y="51"/>
                  <a:pt x="88" y="54"/>
                </a:cubicBezTo>
                <a:cubicBezTo>
                  <a:pt x="88" y="58"/>
                  <a:pt x="91" y="60"/>
                  <a:pt x="91" y="65"/>
                </a:cubicBezTo>
                <a:cubicBezTo>
                  <a:pt x="91" y="73"/>
                  <a:pt x="79" y="73"/>
                  <a:pt x="79" y="78"/>
                </a:cubicBezTo>
                <a:cubicBezTo>
                  <a:pt x="79" y="82"/>
                  <a:pt x="82" y="83"/>
                  <a:pt x="85" y="84"/>
                </a:cubicBezTo>
                <a:cubicBezTo>
                  <a:pt x="87" y="85"/>
                  <a:pt x="85" y="89"/>
                  <a:pt x="85" y="92"/>
                </a:cubicBezTo>
                <a:cubicBezTo>
                  <a:pt x="85" y="95"/>
                  <a:pt x="89" y="97"/>
                  <a:pt x="90" y="97"/>
                </a:cubicBezTo>
                <a:cubicBezTo>
                  <a:pt x="93" y="100"/>
                  <a:pt x="99" y="100"/>
                  <a:pt x="99" y="106"/>
                </a:cubicBezTo>
                <a:cubicBezTo>
                  <a:pt x="99" y="110"/>
                  <a:pt x="96" y="112"/>
                  <a:pt x="96" y="117"/>
                </a:cubicBezTo>
                <a:cubicBezTo>
                  <a:pt x="96" y="125"/>
                  <a:pt x="106" y="123"/>
                  <a:pt x="106" y="129"/>
                </a:cubicBezTo>
                <a:cubicBezTo>
                  <a:pt x="106" y="131"/>
                  <a:pt x="97" y="134"/>
                  <a:pt x="94" y="134"/>
                </a:cubicBezTo>
                <a:cubicBezTo>
                  <a:pt x="87" y="134"/>
                  <a:pt x="82" y="132"/>
                  <a:pt x="80" y="126"/>
                </a:cubicBezTo>
                <a:cubicBezTo>
                  <a:pt x="80" y="126"/>
                  <a:pt x="83" y="121"/>
                  <a:pt x="80" y="118"/>
                </a:cubicBezTo>
                <a:cubicBezTo>
                  <a:pt x="79" y="116"/>
                  <a:pt x="79" y="117"/>
                  <a:pt x="79" y="114"/>
                </a:cubicBezTo>
                <a:cubicBezTo>
                  <a:pt x="79" y="112"/>
                  <a:pt x="78" y="109"/>
                  <a:pt x="76" y="109"/>
                </a:cubicBezTo>
                <a:cubicBezTo>
                  <a:pt x="72" y="109"/>
                  <a:pt x="71" y="111"/>
                  <a:pt x="70" y="113"/>
                </a:cubicBezTo>
                <a:cubicBezTo>
                  <a:pt x="68" y="118"/>
                  <a:pt x="65" y="114"/>
                  <a:pt x="66" y="110"/>
                </a:cubicBezTo>
                <a:cubicBezTo>
                  <a:pt x="67" y="107"/>
                  <a:pt x="67" y="108"/>
                  <a:pt x="67" y="104"/>
                </a:cubicBezTo>
                <a:cubicBezTo>
                  <a:pt x="67" y="99"/>
                  <a:pt x="60" y="98"/>
                  <a:pt x="58" y="96"/>
                </a:cubicBezTo>
                <a:cubicBezTo>
                  <a:pt x="50" y="96"/>
                  <a:pt x="48" y="96"/>
                  <a:pt x="44" y="96"/>
                </a:cubicBezTo>
                <a:cubicBezTo>
                  <a:pt x="42" y="96"/>
                  <a:pt x="37" y="97"/>
                  <a:pt x="37" y="94"/>
                </a:cubicBezTo>
                <a:cubicBezTo>
                  <a:pt x="37" y="89"/>
                  <a:pt x="44" y="87"/>
                  <a:pt x="44" y="81"/>
                </a:cubicBezTo>
                <a:cubicBezTo>
                  <a:pt x="44" y="76"/>
                  <a:pt x="41" y="74"/>
                  <a:pt x="39" y="73"/>
                </a:cubicBezTo>
                <a:cubicBezTo>
                  <a:pt x="36" y="72"/>
                  <a:pt x="40" y="63"/>
                  <a:pt x="36" y="63"/>
                </a:cubicBezTo>
                <a:cubicBezTo>
                  <a:pt x="32" y="63"/>
                  <a:pt x="29" y="66"/>
                  <a:pt x="24" y="66"/>
                </a:cubicBezTo>
                <a:cubicBezTo>
                  <a:pt x="16" y="67"/>
                  <a:pt x="14" y="60"/>
                  <a:pt x="13" y="59"/>
                </a:cubicBezTo>
                <a:cubicBezTo>
                  <a:pt x="11" y="57"/>
                  <a:pt x="13" y="51"/>
                  <a:pt x="5" y="47"/>
                </a:cubicBezTo>
                <a:cubicBezTo>
                  <a:pt x="3" y="46"/>
                  <a:pt x="4" y="38"/>
                  <a:pt x="0" y="36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endParaRPr lang="es-CO">
              <a:cs typeface="Arial" charset="0"/>
            </a:endParaRPr>
          </a:p>
        </p:txBody>
      </p:sp>
      <p:sp>
        <p:nvSpPr>
          <p:cNvPr id="13329" name="Freeform 17"/>
          <p:cNvSpPr>
            <a:spLocks/>
          </p:cNvSpPr>
          <p:nvPr/>
        </p:nvSpPr>
        <p:spPr bwMode="auto">
          <a:xfrm>
            <a:off x="5800725" y="3619500"/>
            <a:ext cx="528638" cy="746125"/>
          </a:xfrm>
          <a:custGeom>
            <a:avLst/>
            <a:gdLst>
              <a:gd name="T0" fmla="*/ 193394417 w 85"/>
              <a:gd name="T1" fmla="*/ 2147483647 h 133"/>
              <a:gd name="T2" fmla="*/ 657550999 w 85"/>
              <a:gd name="T3" fmla="*/ 2147483647 h 133"/>
              <a:gd name="T4" fmla="*/ 1083023780 w 85"/>
              <a:gd name="T5" fmla="*/ 2147483647 h 133"/>
              <a:gd name="T6" fmla="*/ 1276418149 w 85"/>
              <a:gd name="T7" fmla="*/ 2147483647 h 133"/>
              <a:gd name="T8" fmla="*/ 2011324602 w 85"/>
              <a:gd name="T9" fmla="*/ 2147483647 h 133"/>
              <a:gd name="T10" fmla="*/ 2147483647 w 85"/>
              <a:gd name="T11" fmla="*/ 2147483647 h 133"/>
              <a:gd name="T12" fmla="*/ 2147483647 w 85"/>
              <a:gd name="T13" fmla="*/ 2147483647 h 133"/>
              <a:gd name="T14" fmla="*/ 2147483647 w 85"/>
              <a:gd name="T15" fmla="*/ 2147483647 h 133"/>
              <a:gd name="T16" fmla="*/ 2147483647 w 85"/>
              <a:gd name="T17" fmla="*/ 2147483647 h 133"/>
              <a:gd name="T18" fmla="*/ 2147483647 w 85"/>
              <a:gd name="T19" fmla="*/ 2147483647 h 133"/>
              <a:gd name="T20" fmla="*/ 2147483647 w 85"/>
              <a:gd name="T21" fmla="*/ 2147483647 h 133"/>
              <a:gd name="T22" fmla="*/ 2147483647 w 85"/>
              <a:gd name="T23" fmla="*/ 2147483647 h 133"/>
              <a:gd name="T24" fmla="*/ 2147483647 w 85"/>
              <a:gd name="T25" fmla="*/ 2014189459 h 133"/>
              <a:gd name="T26" fmla="*/ 2147483647 w 85"/>
              <a:gd name="T27" fmla="*/ 1888301961 h 133"/>
              <a:gd name="T28" fmla="*/ 2147483647 w 85"/>
              <a:gd name="T29" fmla="*/ 1982717585 h 133"/>
              <a:gd name="T30" fmla="*/ 2147483647 w 85"/>
              <a:gd name="T31" fmla="*/ 1793886337 h 133"/>
              <a:gd name="T32" fmla="*/ 2147483647 w 85"/>
              <a:gd name="T33" fmla="*/ 1573583214 h 133"/>
              <a:gd name="T34" fmla="*/ 2147483647 w 85"/>
              <a:gd name="T35" fmla="*/ 1164454103 h 133"/>
              <a:gd name="T36" fmla="*/ 2147483647 w 85"/>
              <a:gd name="T37" fmla="*/ 1038566604 h 133"/>
              <a:gd name="T38" fmla="*/ 2147483647 w 85"/>
              <a:gd name="T39" fmla="*/ 377662671 h 133"/>
              <a:gd name="T40" fmla="*/ 2147483647 w 85"/>
              <a:gd name="T41" fmla="*/ 377662671 h 133"/>
              <a:gd name="T42" fmla="*/ 2147483647 w 85"/>
              <a:gd name="T43" fmla="*/ 0 h 133"/>
              <a:gd name="T44" fmla="*/ 2147483647 w 85"/>
              <a:gd name="T45" fmla="*/ 0 h 133"/>
              <a:gd name="T46" fmla="*/ 2147483647 w 85"/>
              <a:gd name="T47" fmla="*/ 0 h 133"/>
              <a:gd name="T48" fmla="*/ 1856607863 w 85"/>
              <a:gd name="T49" fmla="*/ 251775085 h 133"/>
              <a:gd name="T50" fmla="*/ 1547173997 w 85"/>
              <a:gd name="T51" fmla="*/ 597960184 h 133"/>
              <a:gd name="T52" fmla="*/ 1508496367 w 85"/>
              <a:gd name="T53" fmla="*/ 755319732 h 133"/>
              <a:gd name="T54" fmla="*/ 1353773409 w 85"/>
              <a:gd name="T55" fmla="*/ 1070038479 h 133"/>
              <a:gd name="T56" fmla="*/ 1121701410 w 85"/>
              <a:gd name="T57" fmla="*/ 1699470713 h 133"/>
              <a:gd name="T58" fmla="*/ 773583889 w 85"/>
              <a:gd name="T59" fmla="*/ 2140071348 h 133"/>
              <a:gd name="T60" fmla="*/ 773583889 w 85"/>
              <a:gd name="T61" fmla="*/ 2147483647 h 133"/>
              <a:gd name="T62" fmla="*/ 502834260 w 85"/>
              <a:gd name="T63" fmla="*/ 2147483647 h 133"/>
              <a:gd name="T64" fmla="*/ 348111205 w 85"/>
              <a:gd name="T65" fmla="*/ 2147483647 h 133"/>
              <a:gd name="T66" fmla="*/ 77361503 w 85"/>
              <a:gd name="T67" fmla="*/ 2147483647 h 133"/>
              <a:gd name="T68" fmla="*/ 0 w 85"/>
              <a:gd name="T69" fmla="*/ 2147483647 h 133"/>
              <a:gd name="T70" fmla="*/ 0 w 85"/>
              <a:gd name="T71" fmla="*/ 2147483647 h 133"/>
              <a:gd name="T72" fmla="*/ 193394417 w 85"/>
              <a:gd name="T73" fmla="*/ 2147483647 h 133"/>
              <a:gd name="T74" fmla="*/ 193394417 w 85"/>
              <a:gd name="T75" fmla="*/ 2147483647 h 133"/>
              <a:gd name="T76" fmla="*/ 193394417 w 85"/>
              <a:gd name="T77" fmla="*/ 2147483647 h 13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85"/>
              <a:gd name="T118" fmla="*/ 0 h 133"/>
              <a:gd name="T119" fmla="*/ 85 w 85"/>
              <a:gd name="T120" fmla="*/ 133 h 133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85" h="133">
                <a:moveTo>
                  <a:pt x="5" y="133"/>
                </a:moveTo>
                <a:cubicBezTo>
                  <a:pt x="11" y="133"/>
                  <a:pt x="15" y="130"/>
                  <a:pt x="17" y="126"/>
                </a:cubicBezTo>
                <a:cubicBezTo>
                  <a:pt x="21" y="120"/>
                  <a:pt x="25" y="124"/>
                  <a:pt x="28" y="121"/>
                </a:cubicBezTo>
                <a:cubicBezTo>
                  <a:pt x="30" y="118"/>
                  <a:pt x="30" y="113"/>
                  <a:pt x="33" y="112"/>
                </a:cubicBezTo>
                <a:cubicBezTo>
                  <a:pt x="37" y="109"/>
                  <a:pt x="45" y="105"/>
                  <a:pt x="52" y="105"/>
                </a:cubicBezTo>
                <a:cubicBezTo>
                  <a:pt x="57" y="105"/>
                  <a:pt x="58" y="107"/>
                  <a:pt x="59" y="112"/>
                </a:cubicBezTo>
                <a:cubicBezTo>
                  <a:pt x="59" y="118"/>
                  <a:pt x="63" y="113"/>
                  <a:pt x="63" y="113"/>
                </a:cubicBezTo>
                <a:cubicBezTo>
                  <a:pt x="65" y="112"/>
                  <a:pt x="71" y="106"/>
                  <a:pt x="70" y="103"/>
                </a:cubicBezTo>
                <a:cubicBezTo>
                  <a:pt x="70" y="97"/>
                  <a:pt x="78" y="91"/>
                  <a:pt x="82" y="81"/>
                </a:cubicBezTo>
                <a:cubicBezTo>
                  <a:pt x="81" y="78"/>
                  <a:pt x="85" y="69"/>
                  <a:pt x="85" y="64"/>
                </a:cubicBezTo>
                <a:cubicBezTo>
                  <a:pt x="85" y="62"/>
                  <a:pt x="83" y="60"/>
                  <a:pt x="82" y="60"/>
                </a:cubicBezTo>
                <a:cubicBezTo>
                  <a:pt x="80" y="60"/>
                  <a:pt x="77" y="64"/>
                  <a:pt x="74" y="63"/>
                </a:cubicBezTo>
                <a:cubicBezTo>
                  <a:pt x="72" y="62"/>
                  <a:pt x="65" y="59"/>
                  <a:pt x="65" y="57"/>
                </a:cubicBezTo>
                <a:cubicBezTo>
                  <a:pt x="65" y="54"/>
                  <a:pt x="67" y="52"/>
                  <a:pt x="67" y="50"/>
                </a:cubicBezTo>
                <a:cubicBezTo>
                  <a:pt x="69" y="45"/>
                  <a:pt x="67" y="41"/>
                  <a:pt x="67" y="37"/>
                </a:cubicBezTo>
                <a:cubicBezTo>
                  <a:pt x="67" y="35"/>
                  <a:pt x="67" y="34"/>
                  <a:pt x="67" y="33"/>
                </a:cubicBezTo>
                <a:cubicBezTo>
                  <a:pt x="70" y="28"/>
                  <a:pt x="70" y="17"/>
                  <a:pt x="72" y="12"/>
                </a:cubicBezTo>
                <a:lnTo>
                  <a:pt x="72" y="0"/>
                </a:lnTo>
                <a:cubicBezTo>
                  <a:pt x="70" y="0"/>
                  <a:pt x="64" y="0"/>
                  <a:pt x="63" y="0"/>
                </a:cubicBezTo>
                <a:cubicBezTo>
                  <a:pt x="53" y="0"/>
                  <a:pt x="55" y="9"/>
                  <a:pt x="48" y="8"/>
                </a:cubicBezTo>
                <a:cubicBezTo>
                  <a:pt x="41" y="8"/>
                  <a:pt x="41" y="14"/>
                  <a:pt x="40" y="19"/>
                </a:cubicBezTo>
                <a:cubicBezTo>
                  <a:pt x="40" y="23"/>
                  <a:pt x="41" y="24"/>
                  <a:pt x="39" y="24"/>
                </a:cubicBezTo>
                <a:cubicBezTo>
                  <a:pt x="39" y="27"/>
                  <a:pt x="39" y="34"/>
                  <a:pt x="35" y="34"/>
                </a:cubicBezTo>
                <a:cubicBezTo>
                  <a:pt x="35" y="42"/>
                  <a:pt x="30" y="47"/>
                  <a:pt x="29" y="54"/>
                </a:cubicBezTo>
                <a:cubicBezTo>
                  <a:pt x="29" y="58"/>
                  <a:pt x="23" y="64"/>
                  <a:pt x="20" y="68"/>
                </a:cubicBezTo>
                <a:cubicBezTo>
                  <a:pt x="20" y="70"/>
                  <a:pt x="20" y="71"/>
                  <a:pt x="20" y="72"/>
                </a:cubicBezTo>
                <a:cubicBezTo>
                  <a:pt x="20" y="78"/>
                  <a:pt x="15" y="75"/>
                  <a:pt x="13" y="78"/>
                </a:cubicBezTo>
                <a:cubicBezTo>
                  <a:pt x="10" y="81"/>
                  <a:pt x="9" y="89"/>
                  <a:pt x="9" y="94"/>
                </a:cubicBezTo>
                <a:cubicBezTo>
                  <a:pt x="7" y="102"/>
                  <a:pt x="4" y="106"/>
                  <a:pt x="2" y="113"/>
                </a:cubicBezTo>
                <a:cubicBezTo>
                  <a:pt x="2" y="115"/>
                  <a:pt x="2" y="120"/>
                  <a:pt x="0" y="120"/>
                </a:cubicBezTo>
                <a:cubicBezTo>
                  <a:pt x="0" y="121"/>
                  <a:pt x="0" y="121"/>
                  <a:pt x="0" y="122"/>
                </a:cubicBezTo>
                <a:cubicBezTo>
                  <a:pt x="0" y="126"/>
                  <a:pt x="2" y="133"/>
                  <a:pt x="5" y="133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endParaRPr lang="es-CO">
              <a:cs typeface="Arial" charset="0"/>
            </a:endParaRPr>
          </a:p>
        </p:txBody>
      </p:sp>
      <p:sp>
        <p:nvSpPr>
          <p:cNvPr id="13330" name="Freeform 18"/>
          <p:cNvSpPr>
            <a:spLocks/>
          </p:cNvSpPr>
          <p:nvPr/>
        </p:nvSpPr>
        <p:spPr bwMode="auto">
          <a:xfrm>
            <a:off x="5286375" y="3714750"/>
            <a:ext cx="641350" cy="625475"/>
          </a:xfrm>
          <a:custGeom>
            <a:avLst/>
            <a:gdLst>
              <a:gd name="T0" fmla="*/ 2147483647 w 103"/>
              <a:gd name="T1" fmla="*/ 1590577605 h 112"/>
              <a:gd name="T2" fmla="*/ 2147483647 w 103"/>
              <a:gd name="T3" fmla="*/ 1715326326 h 112"/>
              <a:gd name="T4" fmla="*/ 2147483647 w 103"/>
              <a:gd name="T5" fmla="*/ 1902449407 h 112"/>
              <a:gd name="T6" fmla="*/ 2147483647 w 103"/>
              <a:gd name="T7" fmla="*/ 2147483647 h 112"/>
              <a:gd name="T8" fmla="*/ 2147483647 w 103"/>
              <a:gd name="T9" fmla="*/ 2147483647 h 112"/>
              <a:gd name="T10" fmla="*/ 2147483647 w 103"/>
              <a:gd name="T11" fmla="*/ 2147483647 h 112"/>
              <a:gd name="T12" fmla="*/ 2147483647 w 103"/>
              <a:gd name="T13" fmla="*/ 2147483647 h 112"/>
              <a:gd name="T14" fmla="*/ 2147483647 w 103"/>
              <a:gd name="T15" fmla="*/ 2147483647 h 112"/>
              <a:gd name="T16" fmla="*/ 2147483647 w 103"/>
              <a:gd name="T17" fmla="*/ 2147483647 h 112"/>
              <a:gd name="T18" fmla="*/ 2054904250 w 103"/>
              <a:gd name="T19" fmla="*/ 2147483647 h 112"/>
              <a:gd name="T20" fmla="*/ 1667186496 w 103"/>
              <a:gd name="T21" fmla="*/ 2147483647 h 112"/>
              <a:gd name="T22" fmla="*/ 1201927293 w 103"/>
              <a:gd name="T23" fmla="*/ 2147483647 h 112"/>
              <a:gd name="T24" fmla="*/ 697894642 w 103"/>
              <a:gd name="T25" fmla="*/ 2147483647 h 112"/>
              <a:gd name="T26" fmla="*/ 504032652 w 103"/>
              <a:gd name="T27" fmla="*/ 2147483647 h 112"/>
              <a:gd name="T28" fmla="*/ 387717851 w 103"/>
              <a:gd name="T29" fmla="*/ 2147483647 h 112"/>
              <a:gd name="T30" fmla="*/ 77541084 w 103"/>
              <a:gd name="T31" fmla="*/ 2147483647 h 112"/>
              <a:gd name="T32" fmla="*/ 116314752 w 103"/>
              <a:gd name="T33" fmla="*/ 2147483647 h 112"/>
              <a:gd name="T34" fmla="*/ 116314752 w 103"/>
              <a:gd name="T35" fmla="*/ 2147483647 h 112"/>
              <a:gd name="T36" fmla="*/ 232629504 w 103"/>
              <a:gd name="T37" fmla="*/ 2147483647 h 112"/>
              <a:gd name="T38" fmla="*/ 310176791 w 103"/>
              <a:gd name="T39" fmla="*/ 2147483647 h 112"/>
              <a:gd name="T40" fmla="*/ 426491592 w 103"/>
              <a:gd name="T41" fmla="*/ 2147483647 h 112"/>
              <a:gd name="T42" fmla="*/ 465259008 w 103"/>
              <a:gd name="T43" fmla="*/ 2147483647 h 112"/>
              <a:gd name="T44" fmla="*/ 542806295 w 103"/>
              <a:gd name="T45" fmla="*/ 2147483647 h 112"/>
              <a:gd name="T46" fmla="*/ 697894642 w 103"/>
              <a:gd name="T47" fmla="*/ 2147483647 h 112"/>
              <a:gd name="T48" fmla="*/ 814209345 w 103"/>
              <a:gd name="T49" fmla="*/ 2147483647 h 112"/>
              <a:gd name="T50" fmla="*/ 891750600 w 103"/>
              <a:gd name="T51" fmla="*/ 2147483647 h 112"/>
              <a:gd name="T52" fmla="*/ 1008065303 w 103"/>
              <a:gd name="T53" fmla="*/ 2147483647 h 112"/>
              <a:gd name="T54" fmla="*/ 969291660 w 103"/>
              <a:gd name="T55" fmla="*/ 2027203713 h 112"/>
              <a:gd name="T56" fmla="*/ 1046838946 w 103"/>
              <a:gd name="T57" fmla="*/ 1933639380 h 112"/>
              <a:gd name="T58" fmla="*/ 1124380007 w 103"/>
              <a:gd name="T59" fmla="*/ 1902449407 h 112"/>
              <a:gd name="T60" fmla="*/ 1008065303 w 103"/>
              <a:gd name="T61" fmla="*/ 1871265019 h 112"/>
              <a:gd name="T62" fmla="*/ 814209345 w 103"/>
              <a:gd name="T63" fmla="*/ 1996013740 h 112"/>
              <a:gd name="T64" fmla="*/ 620347355 w 103"/>
              <a:gd name="T65" fmla="*/ 1964829352 h 112"/>
              <a:gd name="T66" fmla="*/ 581573712 w 103"/>
              <a:gd name="T67" fmla="*/ 1777700686 h 112"/>
              <a:gd name="T68" fmla="*/ 697894642 w 103"/>
              <a:gd name="T69" fmla="*/ 1715326326 h 112"/>
              <a:gd name="T70" fmla="*/ 736662058 w 103"/>
              <a:gd name="T71" fmla="*/ 1621761993 h 112"/>
              <a:gd name="T72" fmla="*/ 659120998 w 103"/>
              <a:gd name="T73" fmla="*/ 1590577605 h 112"/>
              <a:gd name="T74" fmla="*/ 581573712 w 103"/>
              <a:gd name="T75" fmla="*/ 1621761993 h 112"/>
              <a:gd name="T76" fmla="*/ 504032652 w 103"/>
              <a:gd name="T77" fmla="*/ 1715326326 h 112"/>
              <a:gd name="T78" fmla="*/ 426491592 w 103"/>
              <a:gd name="T79" fmla="*/ 1808890659 h 112"/>
              <a:gd name="T80" fmla="*/ 348944207 w 103"/>
              <a:gd name="T81" fmla="*/ 1715326326 h 112"/>
              <a:gd name="T82" fmla="*/ 659120998 w 103"/>
              <a:gd name="T83" fmla="*/ 1434638563 h 112"/>
              <a:gd name="T84" fmla="*/ 1046838946 w 103"/>
              <a:gd name="T85" fmla="*/ 1559387633 h 112"/>
              <a:gd name="T86" fmla="*/ 1550871403 w 103"/>
              <a:gd name="T87" fmla="*/ 1621761993 h 112"/>
              <a:gd name="T88" fmla="*/ 1822274843 w 103"/>
              <a:gd name="T89" fmla="*/ 1808890659 h 112"/>
              <a:gd name="T90" fmla="*/ 2147483647 w 103"/>
              <a:gd name="T91" fmla="*/ 1590577605 h 112"/>
              <a:gd name="T92" fmla="*/ 2147483647 w 103"/>
              <a:gd name="T93" fmla="*/ 1403448590 h 112"/>
              <a:gd name="T94" fmla="*/ 2147483647 w 103"/>
              <a:gd name="T95" fmla="*/ 1153945564 h 112"/>
              <a:gd name="T96" fmla="*/ 2147483647 w 103"/>
              <a:gd name="T97" fmla="*/ 966822482 h 112"/>
              <a:gd name="T98" fmla="*/ 2147483647 w 103"/>
              <a:gd name="T99" fmla="*/ 654944921 h 112"/>
              <a:gd name="T100" fmla="*/ 2147483647 w 103"/>
              <a:gd name="T101" fmla="*/ 343067447 h 112"/>
              <a:gd name="T102" fmla="*/ 2147483647 w 103"/>
              <a:gd name="T103" fmla="*/ 62374382 h 112"/>
              <a:gd name="T104" fmla="*/ 2147483647 w 103"/>
              <a:gd name="T105" fmla="*/ 467816255 h 112"/>
              <a:gd name="T106" fmla="*/ 2147483647 w 103"/>
              <a:gd name="T107" fmla="*/ 623754948 h 112"/>
              <a:gd name="T108" fmla="*/ 2147483647 w 103"/>
              <a:gd name="T109" fmla="*/ 717319281 h 112"/>
              <a:gd name="T110" fmla="*/ 2147483647 w 103"/>
              <a:gd name="T111" fmla="*/ 904442537 h 112"/>
              <a:gd name="T112" fmla="*/ 2147483647 w 103"/>
              <a:gd name="T113" fmla="*/ 1403448590 h 112"/>
              <a:gd name="T114" fmla="*/ 2147483647 w 103"/>
              <a:gd name="T115" fmla="*/ 1590577605 h 112"/>
              <a:gd name="T116" fmla="*/ 2147483647 w 103"/>
              <a:gd name="T117" fmla="*/ 1590577605 h 112"/>
              <a:gd name="T118" fmla="*/ 2147483647 w 103"/>
              <a:gd name="T119" fmla="*/ 1590577605 h 112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3"/>
              <a:gd name="T181" fmla="*/ 0 h 112"/>
              <a:gd name="T182" fmla="*/ 103 w 103"/>
              <a:gd name="T183" fmla="*/ 112 h 112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3" h="112">
                <a:moveTo>
                  <a:pt x="103" y="51"/>
                </a:moveTo>
                <a:cubicBezTo>
                  <a:pt x="103" y="53"/>
                  <a:pt x="103" y="54"/>
                  <a:pt x="103" y="55"/>
                </a:cubicBezTo>
                <a:cubicBezTo>
                  <a:pt x="103" y="61"/>
                  <a:pt x="98" y="58"/>
                  <a:pt x="96" y="61"/>
                </a:cubicBezTo>
                <a:cubicBezTo>
                  <a:pt x="93" y="64"/>
                  <a:pt x="92" y="72"/>
                  <a:pt x="92" y="77"/>
                </a:cubicBezTo>
                <a:cubicBezTo>
                  <a:pt x="90" y="85"/>
                  <a:pt x="87" y="89"/>
                  <a:pt x="85" y="96"/>
                </a:cubicBezTo>
                <a:cubicBezTo>
                  <a:pt x="85" y="98"/>
                  <a:pt x="85" y="103"/>
                  <a:pt x="83" y="103"/>
                </a:cubicBezTo>
                <a:cubicBezTo>
                  <a:pt x="81" y="103"/>
                  <a:pt x="81" y="102"/>
                  <a:pt x="81" y="101"/>
                </a:cubicBezTo>
                <a:cubicBezTo>
                  <a:pt x="79" y="101"/>
                  <a:pt x="77" y="100"/>
                  <a:pt x="75" y="99"/>
                </a:cubicBezTo>
                <a:cubicBezTo>
                  <a:pt x="72" y="99"/>
                  <a:pt x="72" y="98"/>
                  <a:pt x="67" y="98"/>
                </a:cubicBezTo>
                <a:cubicBezTo>
                  <a:pt x="58" y="98"/>
                  <a:pt x="65" y="108"/>
                  <a:pt x="53" y="109"/>
                </a:cubicBezTo>
                <a:cubicBezTo>
                  <a:pt x="48" y="109"/>
                  <a:pt x="47" y="105"/>
                  <a:pt x="43" y="105"/>
                </a:cubicBezTo>
                <a:cubicBezTo>
                  <a:pt x="39" y="105"/>
                  <a:pt x="37" y="112"/>
                  <a:pt x="31" y="112"/>
                </a:cubicBezTo>
                <a:cubicBezTo>
                  <a:pt x="25" y="112"/>
                  <a:pt x="22" y="108"/>
                  <a:pt x="18" y="107"/>
                </a:cubicBezTo>
                <a:cubicBezTo>
                  <a:pt x="17" y="106"/>
                  <a:pt x="15" y="108"/>
                  <a:pt x="13" y="107"/>
                </a:cubicBezTo>
                <a:cubicBezTo>
                  <a:pt x="12" y="106"/>
                  <a:pt x="11" y="104"/>
                  <a:pt x="10" y="103"/>
                </a:cubicBezTo>
                <a:cubicBezTo>
                  <a:pt x="8" y="102"/>
                  <a:pt x="5" y="103"/>
                  <a:pt x="2" y="102"/>
                </a:cubicBezTo>
                <a:cubicBezTo>
                  <a:pt x="4" y="102"/>
                  <a:pt x="5" y="101"/>
                  <a:pt x="3" y="99"/>
                </a:cubicBezTo>
                <a:cubicBezTo>
                  <a:pt x="2" y="98"/>
                  <a:pt x="0" y="97"/>
                  <a:pt x="3" y="96"/>
                </a:cubicBezTo>
                <a:cubicBezTo>
                  <a:pt x="6" y="95"/>
                  <a:pt x="4" y="97"/>
                  <a:pt x="6" y="94"/>
                </a:cubicBezTo>
                <a:cubicBezTo>
                  <a:pt x="8" y="92"/>
                  <a:pt x="7" y="92"/>
                  <a:pt x="8" y="92"/>
                </a:cubicBezTo>
                <a:cubicBezTo>
                  <a:pt x="10" y="92"/>
                  <a:pt x="10" y="92"/>
                  <a:pt x="11" y="90"/>
                </a:cubicBezTo>
                <a:cubicBezTo>
                  <a:pt x="11" y="88"/>
                  <a:pt x="10" y="88"/>
                  <a:pt x="12" y="88"/>
                </a:cubicBezTo>
                <a:cubicBezTo>
                  <a:pt x="15" y="88"/>
                  <a:pt x="13" y="86"/>
                  <a:pt x="14" y="85"/>
                </a:cubicBezTo>
                <a:cubicBezTo>
                  <a:pt x="15" y="83"/>
                  <a:pt x="16" y="80"/>
                  <a:pt x="18" y="79"/>
                </a:cubicBezTo>
                <a:cubicBezTo>
                  <a:pt x="19" y="78"/>
                  <a:pt x="21" y="80"/>
                  <a:pt x="21" y="77"/>
                </a:cubicBezTo>
                <a:cubicBezTo>
                  <a:pt x="21" y="74"/>
                  <a:pt x="22" y="74"/>
                  <a:pt x="23" y="72"/>
                </a:cubicBezTo>
                <a:cubicBezTo>
                  <a:pt x="25" y="71"/>
                  <a:pt x="27" y="70"/>
                  <a:pt x="26" y="69"/>
                </a:cubicBezTo>
                <a:cubicBezTo>
                  <a:pt x="25" y="67"/>
                  <a:pt x="24" y="67"/>
                  <a:pt x="25" y="65"/>
                </a:cubicBezTo>
                <a:cubicBezTo>
                  <a:pt x="25" y="64"/>
                  <a:pt x="25" y="63"/>
                  <a:pt x="27" y="62"/>
                </a:cubicBezTo>
                <a:cubicBezTo>
                  <a:pt x="28" y="62"/>
                  <a:pt x="29" y="63"/>
                  <a:pt x="29" y="61"/>
                </a:cubicBezTo>
                <a:cubicBezTo>
                  <a:pt x="28" y="60"/>
                  <a:pt x="27" y="60"/>
                  <a:pt x="26" y="60"/>
                </a:cubicBezTo>
                <a:cubicBezTo>
                  <a:pt x="24" y="61"/>
                  <a:pt x="23" y="64"/>
                  <a:pt x="21" y="64"/>
                </a:cubicBezTo>
                <a:cubicBezTo>
                  <a:pt x="19" y="64"/>
                  <a:pt x="16" y="64"/>
                  <a:pt x="16" y="63"/>
                </a:cubicBezTo>
                <a:cubicBezTo>
                  <a:pt x="14" y="62"/>
                  <a:pt x="14" y="59"/>
                  <a:pt x="15" y="57"/>
                </a:cubicBezTo>
                <a:cubicBezTo>
                  <a:pt x="16" y="56"/>
                  <a:pt x="16" y="55"/>
                  <a:pt x="18" y="55"/>
                </a:cubicBezTo>
                <a:cubicBezTo>
                  <a:pt x="20" y="55"/>
                  <a:pt x="20" y="52"/>
                  <a:pt x="19" y="52"/>
                </a:cubicBezTo>
                <a:cubicBezTo>
                  <a:pt x="18" y="52"/>
                  <a:pt x="17" y="52"/>
                  <a:pt x="17" y="51"/>
                </a:cubicBezTo>
                <a:cubicBezTo>
                  <a:pt x="16" y="50"/>
                  <a:pt x="16" y="50"/>
                  <a:pt x="15" y="52"/>
                </a:cubicBezTo>
                <a:cubicBezTo>
                  <a:pt x="14" y="54"/>
                  <a:pt x="14" y="54"/>
                  <a:pt x="13" y="55"/>
                </a:cubicBezTo>
                <a:cubicBezTo>
                  <a:pt x="13" y="57"/>
                  <a:pt x="12" y="59"/>
                  <a:pt x="11" y="58"/>
                </a:cubicBezTo>
                <a:cubicBezTo>
                  <a:pt x="10" y="57"/>
                  <a:pt x="9" y="56"/>
                  <a:pt x="9" y="55"/>
                </a:cubicBezTo>
                <a:cubicBezTo>
                  <a:pt x="9" y="55"/>
                  <a:pt x="11" y="46"/>
                  <a:pt x="17" y="46"/>
                </a:cubicBezTo>
                <a:cubicBezTo>
                  <a:pt x="20" y="46"/>
                  <a:pt x="21" y="50"/>
                  <a:pt x="27" y="50"/>
                </a:cubicBezTo>
                <a:cubicBezTo>
                  <a:pt x="31" y="50"/>
                  <a:pt x="37" y="51"/>
                  <a:pt x="40" y="52"/>
                </a:cubicBezTo>
                <a:cubicBezTo>
                  <a:pt x="42" y="53"/>
                  <a:pt x="44" y="58"/>
                  <a:pt x="47" y="58"/>
                </a:cubicBezTo>
                <a:cubicBezTo>
                  <a:pt x="51" y="58"/>
                  <a:pt x="59" y="53"/>
                  <a:pt x="62" y="51"/>
                </a:cubicBezTo>
                <a:cubicBezTo>
                  <a:pt x="63" y="50"/>
                  <a:pt x="67" y="48"/>
                  <a:pt x="67" y="45"/>
                </a:cubicBezTo>
                <a:cubicBezTo>
                  <a:pt x="67" y="41"/>
                  <a:pt x="59" y="43"/>
                  <a:pt x="59" y="37"/>
                </a:cubicBezTo>
                <a:cubicBezTo>
                  <a:pt x="59" y="34"/>
                  <a:pt x="61" y="33"/>
                  <a:pt x="64" y="31"/>
                </a:cubicBezTo>
                <a:cubicBezTo>
                  <a:pt x="65" y="29"/>
                  <a:pt x="66" y="24"/>
                  <a:pt x="66" y="21"/>
                </a:cubicBezTo>
                <a:cubicBezTo>
                  <a:pt x="67" y="18"/>
                  <a:pt x="70" y="13"/>
                  <a:pt x="73" y="11"/>
                </a:cubicBezTo>
                <a:cubicBezTo>
                  <a:pt x="76" y="8"/>
                  <a:pt x="81" y="8"/>
                  <a:pt x="81" y="2"/>
                </a:cubicBezTo>
                <a:cubicBezTo>
                  <a:pt x="88" y="0"/>
                  <a:pt x="89" y="15"/>
                  <a:pt x="99" y="15"/>
                </a:cubicBezTo>
                <a:cubicBezTo>
                  <a:pt x="100" y="17"/>
                  <a:pt x="100" y="17"/>
                  <a:pt x="101" y="20"/>
                </a:cubicBezTo>
                <a:cubicBezTo>
                  <a:pt x="99" y="20"/>
                  <a:pt x="96" y="21"/>
                  <a:pt x="96" y="23"/>
                </a:cubicBezTo>
                <a:cubicBezTo>
                  <a:pt x="96" y="26"/>
                  <a:pt x="98" y="26"/>
                  <a:pt x="98" y="29"/>
                </a:cubicBezTo>
                <a:cubicBezTo>
                  <a:pt x="98" y="36"/>
                  <a:pt x="98" y="40"/>
                  <a:pt x="99" y="45"/>
                </a:cubicBezTo>
                <a:cubicBezTo>
                  <a:pt x="99" y="46"/>
                  <a:pt x="102" y="52"/>
                  <a:pt x="103" y="51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endParaRPr lang="es-CO">
              <a:cs typeface="Arial" charset="0"/>
            </a:endParaRPr>
          </a:p>
        </p:txBody>
      </p:sp>
      <p:sp>
        <p:nvSpPr>
          <p:cNvPr id="17427" name="Freeform 19"/>
          <p:cNvSpPr>
            <a:spLocks/>
          </p:cNvSpPr>
          <p:nvPr/>
        </p:nvSpPr>
        <p:spPr bwMode="auto">
          <a:xfrm>
            <a:off x="5867400" y="3789363"/>
            <a:ext cx="139700" cy="211137"/>
          </a:xfrm>
          <a:custGeom>
            <a:avLst/>
            <a:gdLst>
              <a:gd name="T0" fmla="*/ 2147483647 w 22"/>
              <a:gd name="T1" fmla="*/ 2147483647 h 38"/>
              <a:gd name="T2" fmla="*/ 2147483647 w 22"/>
              <a:gd name="T3" fmla="*/ 0 h 38"/>
              <a:gd name="T4" fmla="*/ 2147483647 w 22"/>
              <a:gd name="T5" fmla="*/ 2147483647 h 38"/>
              <a:gd name="T6" fmla="*/ 2147483647 w 22"/>
              <a:gd name="T7" fmla="*/ 2147483647 h 38"/>
              <a:gd name="T8" fmla="*/ 0 w 22"/>
              <a:gd name="T9" fmla="*/ 2147483647 h 38"/>
              <a:gd name="T10" fmla="*/ 2147483647 w 22"/>
              <a:gd name="T11" fmla="*/ 2147483647 h 38"/>
              <a:gd name="T12" fmla="*/ 2147483647 w 22"/>
              <a:gd name="T13" fmla="*/ 2147483647 h 38"/>
              <a:gd name="T14" fmla="*/ 2147483647 w 22"/>
              <a:gd name="T15" fmla="*/ 2147483647 h 38"/>
              <a:gd name="T16" fmla="*/ 2147483647 w 22"/>
              <a:gd name="T17" fmla="*/ 2147483647 h 38"/>
              <a:gd name="T18" fmla="*/ 2147483647 w 22"/>
              <a:gd name="T19" fmla="*/ 2147483647 h 38"/>
              <a:gd name="T20" fmla="*/ 2147483647 w 22"/>
              <a:gd name="T21" fmla="*/ 2147483647 h 38"/>
              <a:gd name="T22" fmla="*/ 2147483647 w 22"/>
              <a:gd name="T23" fmla="*/ 2147483647 h 3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2"/>
              <a:gd name="T37" fmla="*/ 0 h 38"/>
              <a:gd name="T38" fmla="*/ 22 w 22"/>
              <a:gd name="T39" fmla="*/ 38 h 3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2" h="38">
                <a:moveTo>
                  <a:pt x="22" y="3"/>
                </a:moveTo>
                <a:cubicBezTo>
                  <a:pt x="18" y="3"/>
                  <a:pt x="12" y="0"/>
                  <a:pt x="8" y="0"/>
                </a:cubicBezTo>
                <a:cubicBezTo>
                  <a:pt x="6" y="0"/>
                  <a:pt x="4" y="1"/>
                  <a:pt x="3" y="1"/>
                </a:cubicBezTo>
                <a:cubicBezTo>
                  <a:pt x="4" y="3"/>
                  <a:pt x="4" y="3"/>
                  <a:pt x="5" y="6"/>
                </a:cubicBezTo>
                <a:cubicBezTo>
                  <a:pt x="3" y="6"/>
                  <a:pt x="0" y="7"/>
                  <a:pt x="0" y="9"/>
                </a:cubicBezTo>
                <a:cubicBezTo>
                  <a:pt x="0" y="12"/>
                  <a:pt x="2" y="12"/>
                  <a:pt x="2" y="15"/>
                </a:cubicBezTo>
                <a:cubicBezTo>
                  <a:pt x="2" y="22"/>
                  <a:pt x="2" y="26"/>
                  <a:pt x="3" y="31"/>
                </a:cubicBezTo>
                <a:cubicBezTo>
                  <a:pt x="3" y="32"/>
                  <a:pt x="6" y="38"/>
                  <a:pt x="7" y="37"/>
                </a:cubicBezTo>
                <a:cubicBezTo>
                  <a:pt x="10" y="33"/>
                  <a:pt x="16" y="27"/>
                  <a:pt x="16" y="23"/>
                </a:cubicBezTo>
                <a:cubicBezTo>
                  <a:pt x="17" y="16"/>
                  <a:pt x="22" y="11"/>
                  <a:pt x="22" y="3"/>
                </a:cubicBezTo>
                <a:close/>
              </a:path>
            </a:pathLst>
          </a:custGeom>
          <a:solidFill>
            <a:srgbClr val="0000CC"/>
          </a:solidFill>
          <a:ln w="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7428" name="Freeform 20"/>
          <p:cNvSpPr>
            <a:spLocks/>
          </p:cNvSpPr>
          <p:nvPr/>
        </p:nvSpPr>
        <p:spPr bwMode="auto">
          <a:xfrm>
            <a:off x="5727700" y="3552825"/>
            <a:ext cx="315913" cy="255588"/>
          </a:xfrm>
          <a:custGeom>
            <a:avLst/>
            <a:gdLst>
              <a:gd name="T0" fmla="*/ 2147483647 w 51"/>
              <a:gd name="T1" fmla="*/ 0 h 46"/>
              <a:gd name="T2" fmla="*/ 0 w 51"/>
              <a:gd name="T3" fmla="*/ 2147483647 h 46"/>
              <a:gd name="T4" fmla="*/ 2147483647 w 51"/>
              <a:gd name="T5" fmla="*/ 2147483647 h 46"/>
              <a:gd name="T6" fmla="*/ 2147483647 w 51"/>
              <a:gd name="T7" fmla="*/ 2147483647 h 46"/>
              <a:gd name="T8" fmla="*/ 2147483647 w 51"/>
              <a:gd name="T9" fmla="*/ 2147483647 h 46"/>
              <a:gd name="T10" fmla="*/ 2147483647 w 51"/>
              <a:gd name="T11" fmla="*/ 2147483647 h 46"/>
              <a:gd name="T12" fmla="*/ 2147483647 w 51"/>
              <a:gd name="T13" fmla="*/ 2147483647 h 46"/>
              <a:gd name="T14" fmla="*/ 2147483647 w 51"/>
              <a:gd name="T15" fmla="*/ 2147483647 h 46"/>
              <a:gd name="T16" fmla="*/ 2147483647 w 51"/>
              <a:gd name="T17" fmla="*/ 2147483647 h 46"/>
              <a:gd name="T18" fmla="*/ 2147483647 w 51"/>
              <a:gd name="T19" fmla="*/ 2147483647 h 46"/>
              <a:gd name="T20" fmla="*/ 2147483647 w 51"/>
              <a:gd name="T21" fmla="*/ 2147483647 h 46"/>
              <a:gd name="T22" fmla="*/ 2147483647 w 51"/>
              <a:gd name="T23" fmla="*/ 2147483647 h 46"/>
              <a:gd name="T24" fmla="*/ 2147483647 w 51"/>
              <a:gd name="T25" fmla="*/ 2147483647 h 46"/>
              <a:gd name="T26" fmla="*/ 2147483647 w 51"/>
              <a:gd name="T27" fmla="*/ 2147483647 h 46"/>
              <a:gd name="T28" fmla="*/ 2147483647 w 51"/>
              <a:gd name="T29" fmla="*/ 2147483647 h 46"/>
              <a:gd name="T30" fmla="*/ 2147483647 w 51"/>
              <a:gd name="T31" fmla="*/ 0 h 46"/>
              <a:gd name="T32" fmla="*/ 2147483647 w 51"/>
              <a:gd name="T33" fmla="*/ 0 h 46"/>
              <a:gd name="T34" fmla="*/ 2147483647 w 51"/>
              <a:gd name="T35" fmla="*/ 0 h 4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1"/>
              <a:gd name="T55" fmla="*/ 0 h 46"/>
              <a:gd name="T56" fmla="*/ 51 w 51"/>
              <a:gd name="T57" fmla="*/ 46 h 4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1" h="46">
                <a:moveTo>
                  <a:pt x="15" y="0"/>
                </a:moveTo>
                <a:cubicBezTo>
                  <a:pt x="10" y="4"/>
                  <a:pt x="0" y="5"/>
                  <a:pt x="0" y="13"/>
                </a:cubicBezTo>
                <a:cubicBezTo>
                  <a:pt x="0" y="21"/>
                  <a:pt x="10" y="23"/>
                  <a:pt x="10" y="31"/>
                </a:cubicBezTo>
                <a:cubicBezTo>
                  <a:pt x="17" y="29"/>
                  <a:pt x="18" y="44"/>
                  <a:pt x="28" y="44"/>
                </a:cubicBezTo>
                <a:cubicBezTo>
                  <a:pt x="29" y="44"/>
                  <a:pt x="31" y="43"/>
                  <a:pt x="33" y="43"/>
                </a:cubicBezTo>
                <a:cubicBezTo>
                  <a:pt x="37" y="43"/>
                  <a:pt x="43" y="46"/>
                  <a:pt x="47" y="46"/>
                </a:cubicBezTo>
                <a:cubicBezTo>
                  <a:pt x="51" y="46"/>
                  <a:pt x="51" y="39"/>
                  <a:pt x="51" y="36"/>
                </a:cubicBezTo>
                <a:cubicBezTo>
                  <a:pt x="46" y="36"/>
                  <a:pt x="43" y="30"/>
                  <a:pt x="38" y="30"/>
                </a:cubicBezTo>
                <a:cubicBezTo>
                  <a:pt x="35" y="30"/>
                  <a:pt x="33" y="30"/>
                  <a:pt x="31" y="30"/>
                </a:cubicBezTo>
                <a:cubicBezTo>
                  <a:pt x="26" y="30"/>
                  <a:pt x="28" y="26"/>
                  <a:pt x="26" y="20"/>
                </a:cubicBezTo>
                <a:cubicBezTo>
                  <a:pt x="26" y="19"/>
                  <a:pt x="22" y="21"/>
                  <a:pt x="21" y="18"/>
                </a:cubicBezTo>
                <a:cubicBezTo>
                  <a:pt x="20" y="16"/>
                  <a:pt x="24" y="12"/>
                  <a:pt x="26" y="12"/>
                </a:cubicBezTo>
                <a:cubicBezTo>
                  <a:pt x="29" y="13"/>
                  <a:pt x="28" y="7"/>
                  <a:pt x="29" y="1"/>
                </a:cubicBezTo>
                <a:cubicBezTo>
                  <a:pt x="25" y="2"/>
                  <a:pt x="23" y="5"/>
                  <a:pt x="19" y="5"/>
                </a:cubicBezTo>
                <a:cubicBezTo>
                  <a:pt x="18" y="5"/>
                  <a:pt x="17" y="5"/>
                  <a:pt x="17" y="5"/>
                </a:cubicBezTo>
                <a:cubicBezTo>
                  <a:pt x="16" y="3"/>
                  <a:pt x="15" y="2"/>
                  <a:pt x="15" y="0"/>
                </a:cubicBezTo>
                <a:close/>
              </a:path>
            </a:pathLst>
          </a:custGeom>
          <a:solidFill>
            <a:srgbClr val="00CCFF"/>
          </a:solidFill>
          <a:ln w="0">
            <a:solidFill>
              <a:srgbClr val="002A54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3333" name="Freeform 21"/>
          <p:cNvSpPr>
            <a:spLocks/>
          </p:cNvSpPr>
          <p:nvPr/>
        </p:nvSpPr>
        <p:spPr bwMode="auto">
          <a:xfrm>
            <a:off x="5851525" y="3473450"/>
            <a:ext cx="439738" cy="277813"/>
          </a:xfrm>
          <a:custGeom>
            <a:avLst/>
            <a:gdLst>
              <a:gd name="T0" fmla="*/ 2147483647 w 71"/>
              <a:gd name="T1" fmla="*/ 0 h 50"/>
              <a:gd name="T2" fmla="*/ 2147483647 w 71"/>
              <a:gd name="T3" fmla="*/ 123487884 h 50"/>
              <a:gd name="T4" fmla="*/ 2109763695 w 71"/>
              <a:gd name="T5" fmla="*/ 61746720 h 50"/>
              <a:gd name="T6" fmla="*/ 1380938144 w 71"/>
              <a:gd name="T7" fmla="*/ 493951537 h 50"/>
              <a:gd name="T8" fmla="*/ 1227500616 w 71"/>
              <a:gd name="T9" fmla="*/ 246975768 h 50"/>
              <a:gd name="T10" fmla="*/ 805544122 w 71"/>
              <a:gd name="T11" fmla="*/ 61746720 h 50"/>
              <a:gd name="T12" fmla="*/ 690469072 w 71"/>
              <a:gd name="T13" fmla="*/ 185234626 h 50"/>
              <a:gd name="T14" fmla="*/ 728825358 w 71"/>
              <a:gd name="T15" fmla="*/ 401334267 h 50"/>
              <a:gd name="T16" fmla="*/ 345231439 w 71"/>
              <a:gd name="T17" fmla="*/ 463080966 h 50"/>
              <a:gd name="T18" fmla="*/ 230156390 w 71"/>
              <a:gd name="T19" fmla="*/ 802674091 h 50"/>
              <a:gd name="T20" fmla="*/ 38356297 w 71"/>
              <a:gd name="T21" fmla="*/ 987903074 h 50"/>
              <a:gd name="T22" fmla="*/ 230156390 w 71"/>
              <a:gd name="T23" fmla="*/ 1049649772 h 50"/>
              <a:gd name="T24" fmla="*/ 421950300 w 71"/>
              <a:gd name="T25" fmla="*/ 1358366596 h 50"/>
              <a:gd name="T26" fmla="*/ 690469072 w 71"/>
              <a:gd name="T27" fmla="*/ 1358366596 h 50"/>
              <a:gd name="T28" fmla="*/ 1189138137 w 71"/>
              <a:gd name="T29" fmla="*/ 1543601483 h 50"/>
              <a:gd name="T30" fmla="*/ 1227500616 w 71"/>
              <a:gd name="T31" fmla="*/ 1389242724 h 50"/>
              <a:gd name="T32" fmla="*/ 1534375673 w 71"/>
              <a:gd name="T33" fmla="*/ 1049649772 h 50"/>
              <a:gd name="T34" fmla="*/ 2109763695 w 71"/>
              <a:gd name="T35" fmla="*/ 802674091 h 50"/>
              <a:gd name="T36" fmla="*/ 2147483647 w 71"/>
              <a:gd name="T37" fmla="*/ 802674091 h 50"/>
              <a:gd name="T38" fmla="*/ 2147483647 w 71"/>
              <a:gd name="T39" fmla="*/ 463080966 h 50"/>
              <a:gd name="T40" fmla="*/ 2147483647 w 71"/>
              <a:gd name="T41" fmla="*/ 216105197 h 50"/>
              <a:gd name="T42" fmla="*/ 2147483647 w 71"/>
              <a:gd name="T43" fmla="*/ 0 h 50"/>
              <a:gd name="T44" fmla="*/ 2147483647 w 71"/>
              <a:gd name="T45" fmla="*/ 0 h 50"/>
              <a:gd name="T46" fmla="*/ 2147483647 w 71"/>
              <a:gd name="T47" fmla="*/ 0 h 5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71"/>
              <a:gd name="T73" fmla="*/ 0 h 50"/>
              <a:gd name="T74" fmla="*/ 71 w 71"/>
              <a:gd name="T75" fmla="*/ 50 h 50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71" h="50">
                <a:moveTo>
                  <a:pt x="69" y="0"/>
                </a:moveTo>
                <a:cubicBezTo>
                  <a:pt x="67" y="2"/>
                  <a:pt x="64" y="4"/>
                  <a:pt x="62" y="4"/>
                </a:cubicBezTo>
                <a:cubicBezTo>
                  <a:pt x="59" y="4"/>
                  <a:pt x="58" y="2"/>
                  <a:pt x="55" y="2"/>
                </a:cubicBezTo>
                <a:cubicBezTo>
                  <a:pt x="45" y="2"/>
                  <a:pt x="43" y="11"/>
                  <a:pt x="36" y="16"/>
                </a:cubicBezTo>
                <a:cubicBezTo>
                  <a:pt x="34" y="19"/>
                  <a:pt x="33" y="10"/>
                  <a:pt x="32" y="8"/>
                </a:cubicBezTo>
                <a:cubicBezTo>
                  <a:pt x="30" y="6"/>
                  <a:pt x="25" y="2"/>
                  <a:pt x="21" y="2"/>
                </a:cubicBezTo>
                <a:cubicBezTo>
                  <a:pt x="19" y="2"/>
                  <a:pt x="18" y="4"/>
                  <a:pt x="18" y="6"/>
                </a:cubicBezTo>
                <a:cubicBezTo>
                  <a:pt x="18" y="9"/>
                  <a:pt x="21" y="13"/>
                  <a:pt x="19" y="13"/>
                </a:cubicBezTo>
                <a:cubicBezTo>
                  <a:pt x="15" y="14"/>
                  <a:pt x="13" y="15"/>
                  <a:pt x="9" y="15"/>
                </a:cubicBezTo>
                <a:cubicBezTo>
                  <a:pt x="8" y="21"/>
                  <a:pt x="9" y="27"/>
                  <a:pt x="6" y="26"/>
                </a:cubicBezTo>
                <a:cubicBezTo>
                  <a:pt x="3" y="26"/>
                  <a:pt x="0" y="30"/>
                  <a:pt x="1" y="32"/>
                </a:cubicBezTo>
                <a:cubicBezTo>
                  <a:pt x="2" y="35"/>
                  <a:pt x="6" y="33"/>
                  <a:pt x="6" y="34"/>
                </a:cubicBezTo>
                <a:cubicBezTo>
                  <a:pt x="8" y="40"/>
                  <a:pt x="6" y="44"/>
                  <a:pt x="11" y="44"/>
                </a:cubicBezTo>
                <a:cubicBezTo>
                  <a:pt x="13" y="44"/>
                  <a:pt x="15" y="44"/>
                  <a:pt x="18" y="44"/>
                </a:cubicBezTo>
                <a:cubicBezTo>
                  <a:pt x="23" y="44"/>
                  <a:pt x="26" y="50"/>
                  <a:pt x="31" y="50"/>
                </a:cubicBezTo>
                <a:cubicBezTo>
                  <a:pt x="33" y="50"/>
                  <a:pt x="32" y="49"/>
                  <a:pt x="32" y="45"/>
                </a:cubicBezTo>
                <a:cubicBezTo>
                  <a:pt x="33" y="40"/>
                  <a:pt x="33" y="34"/>
                  <a:pt x="40" y="34"/>
                </a:cubicBezTo>
                <a:cubicBezTo>
                  <a:pt x="47" y="35"/>
                  <a:pt x="45" y="26"/>
                  <a:pt x="55" y="26"/>
                </a:cubicBezTo>
                <a:cubicBezTo>
                  <a:pt x="56" y="26"/>
                  <a:pt x="62" y="26"/>
                  <a:pt x="64" y="26"/>
                </a:cubicBezTo>
                <a:cubicBezTo>
                  <a:pt x="65" y="22"/>
                  <a:pt x="71" y="19"/>
                  <a:pt x="69" y="15"/>
                </a:cubicBezTo>
                <a:cubicBezTo>
                  <a:pt x="66" y="9"/>
                  <a:pt x="68" y="9"/>
                  <a:pt x="68" y="7"/>
                </a:cubicBezTo>
                <a:cubicBezTo>
                  <a:pt x="68" y="3"/>
                  <a:pt x="69" y="0"/>
                  <a:pt x="69" y="0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endParaRPr lang="es-CO">
              <a:cs typeface="Arial" charset="0"/>
            </a:endParaRPr>
          </a:p>
        </p:txBody>
      </p:sp>
      <p:sp>
        <p:nvSpPr>
          <p:cNvPr id="17430" name="Freeform 22"/>
          <p:cNvSpPr>
            <a:spLocks/>
          </p:cNvSpPr>
          <p:nvPr/>
        </p:nvSpPr>
        <p:spPr bwMode="auto">
          <a:xfrm>
            <a:off x="5313363" y="2554288"/>
            <a:ext cx="627062" cy="1522412"/>
          </a:xfrm>
          <a:custGeom>
            <a:avLst/>
            <a:gdLst>
              <a:gd name="T0" fmla="*/ 2147483647 w 101"/>
              <a:gd name="T1" fmla="*/ 2147483647 h 272"/>
              <a:gd name="T2" fmla="*/ 2147483647 w 101"/>
              <a:gd name="T3" fmla="*/ 2147483647 h 272"/>
              <a:gd name="T4" fmla="*/ 2147483647 w 101"/>
              <a:gd name="T5" fmla="*/ 2147483647 h 272"/>
              <a:gd name="T6" fmla="*/ 2147483647 w 101"/>
              <a:gd name="T7" fmla="*/ 2147483647 h 272"/>
              <a:gd name="T8" fmla="*/ 2147483647 w 101"/>
              <a:gd name="T9" fmla="*/ 2147483647 h 272"/>
              <a:gd name="T10" fmla="*/ 2147483647 w 101"/>
              <a:gd name="T11" fmla="*/ 2147483647 h 272"/>
              <a:gd name="T12" fmla="*/ 2147483647 w 101"/>
              <a:gd name="T13" fmla="*/ 2147483647 h 272"/>
              <a:gd name="T14" fmla="*/ 2147483647 w 101"/>
              <a:gd name="T15" fmla="*/ 2147483647 h 272"/>
              <a:gd name="T16" fmla="*/ 2147483647 w 101"/>
              <a:gd name="T17" fmla="*/ 2147483647 h 272"/>
              <a:gd name="T18" fmla="*/ 2147483647 w 101"/>
              <a:gd name="T19" fmla="*/ 2147483647 h 272"/>
              <a:gd name="T20" fmla="*/ 2147483647 w 101"/>
              <a:gd name="T21" fmla="*/ 2147483647 h 272"/>
              <a:gd name="T22" fmla="*/ 2147483647 w 101"/>
              <a:gd name="T23" fmla="*/ 2147483647 h 272"/>
              <a:gd name="T24" fmla="*/ 2147483647 w 101"/>
              <a:gd name="T25" fmla="*/ 2147483647 h 272"/>
              <a:gd name="T26" fmla="*/ 2147483647 w 101"/>
              <a:gd name="T27" fmla="*/ 2147483647 h 272"/>
              <a:gd name="T28" fmla="*/ 2147483647 w 101"/>
              <a:gd name="T29" fmla="*/ 2147483647 h 272"/>
              <a:gd name="T30" fmla="*/ 2147483647 w 101"/>
              <a:gd name="T31" fmla="*/ 2147483647 h 272"/>
              <a:gd name="T32" fmla="*/ 2147483647 w 101"/>
              <a:gd name="T33" fmla="*/ 2147483647 h 272"/>
              <a:gd name="T34" fmla="*/ 2147483647 w 101"/>
              <a:gd name="T35" fmla="*/ 2147483647 h 272"/>
              <a:gd name="T36" fmla="*/ 2147483647 w 101"/>
              <a:gd name="T37" fmla="*/ 2147483647 h 272"/>
              <a:gd name="T38" fmla="*/ 2147483647 w 101"/>
              <a:gd name="T39" fmla="*/ 2147483647 h 272"/>
              <a:gd name="T40" fmla="*/ 2147483647 w 101"/>
              <a:gd name="T41" fmla="*/ 2147483647 h 272"/>
              <a:gd name="T42" fmla="*/ 2147483647 w 101"/>
              <a:gd name="T43" fmla="*/ 2147483647 h 272"/>
              <a:gd name="T44" fmla="*/ 2147483647 w 101"/>
              <a:gd name="T45" fmla="*/ 2147483647 h 272"/>
              <a:gd name="T46" fmla="*/ 2147483647 w 101"/>
              <a:gd name="T47" fmla="*/ 2147483647 h 272"/>
              <a:gd name="T48" fmla="*/ 2147483647 w 101"/>
              <a:gd name="T49" fmla="*/ 2147483647 h 272"/>
              <a:gd name="T50" fmla="*/ 2147483647 w 101"/>
              <a:gd name="T51" fmla="*/ 2147483647 h 272"/>
              <a:gd name="T52" fmla="*/ 2147483647 w 101"/>
              <a:gd name="T53" fmla="*/ 2147483647 h 272"/>
              <a:gd name="T54" fmla="*/ 0 w 101"/>
              <a:gd name="T55" fmla="*/ 2147483647 h 272"/>
              <a:gd name="T56" fmla="*/ 2147483647 w 101"/>
              <a:gd name="T57" fmla="*/ 2147483647 h 272"/>
              <a:gd name="T58" fmla="*/ 2147483647 w 101"/>
              <a:gd name="T59" fmla="*/ 2147483647 h 272"/>
              <a:gd name="T60" fmla="*/ 2147483647 w 101"/>
              <a:gd name="T61" fmla="*/ 2147483647 h 272"/>
              <a:gd name="T62" fmla="*/ 2147483647 w 101"/>
              <a:gd name="T63" fmla="*/ 2147483647 h 272"/>
              <a:gd name="T64" fmla="*/ 2147483647 w 101"/>
              <a:gd name="T65" fmla="*/ 2147483647 h 272"/>
              <a:gd name="T66" fmla="*/ 2147483647 w 101"/>
              <a:gd name="T67" fmla="*/ 0 h 272"/>
              <a:gd name="T68" fmla="*/ 2147483647 w 101"/>
              <a:gd name="T69" fmla="*/ 0 h 272"/>
              <a:gd name="T70" fmla="*/ 2147483647 w 101"/>
              <a:gd name="T71" fmla="*/ 2147483647 h 272"/>
              <a:gd name="T72" fmla="*/ 2147483647 w 101"/>
              <a:gd name="T73" fmla="*/ 2147483647 h 272"/>
              <a:gd name="T74" fmla="*/ 2147483647 w 101"/>
              <a:gd name="T75" fmla="*/ 2147483647 h 272"/>
              <a:gd name="T76" fmla="*/ 2147483647 w 101"/>
              <a:gd name="T77" fmla="*/ 2147483647 h 272"/>
              <a:gd name="T78" fmla="*/ 2147483647 w 101"/>
              <a:gd name="T79" fmla="*/ 2147483647 h 272"/>
              <a:gd name="T80" fmla="*/ 2147483647 w 101"/>
              <a:gd name="T81" fmla="*/ 2147483647 h 272"/>
              <a:gd name="T82" fmla="*/ 2147483647 w 101"/>
              <a:gd name="T83" fmla="*/ 2147483647 h 272"/>
              <a:gd name="T84" fmla="*/ 2147483647 w 101"/>
              <a:gd name="T85" fmla="*/ 2147483647 h 272"/>
              <a:gd name="T86" fmla="*/ 2147483647 w 101"/>
              <a:gd name="T87" fmla="*/ 2147483647 h 272"/>
              <a:gd name="T88" fmla="*/ 2147483647 w 101"/>
              <a:gd name="T89" fmla="*/ 2147483647 h 272"/>
              <a:gd name="T90" fmla="*/ 2147483647 w 101"/>
              <a:gd name="T91" fmla="*/ 2147483647 h 272"/>
              <a:gd name="T92" fmla="*/ 2147483647 w 101"/>
              <a:gd name="T93" fmla="*/ 2147483647 h 272"/>
              <a:gd name="T94" fmla="*/ 2147483647 w 101"/>
              <a:gd name="T95" fmla="*/ 2147483647 h 272"/>
              <a:gd name="T96" fmla="*/ 2147483647 w 101"/>
              <a:gd name="T97" fmla="*/ 2147483647 h 272"/>
              <a:gd name="T98" fmla="*/ 2147483647 w 101"/>
              <a:gd name="T99" fmla="*/ 2147483647 h 272"/>
              <a:gd name="T100" fmla="*/ 2147483647 w 101"/>
              <a:gd name="T101" fmla="*/ 2147483647 h 272"/>
              <a:gd name="T102" fmla="*/ 2147483647 w 101"/>
              <a:gd name="T103" fmla="*/ 2147483647 h 272"/>
              <a:gd name="T104" fmla="*/ 2147483647 w 101"/>
              <a:gd name="T105" fmla="*/ 2147483647 h 272"/>
              <a:gd name="T106" fmla="*/ 2147483647 w 101"/>
              <a:gd name="T107" fmla="*/ 2147483647 h 27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01"/>
              <a:gd name="T163" fmla="*/ 0 h 272"/>
              <a:gd name="T164" fmla="*/ 101 w 101"/>
              <a:gd name="T165" fmla="*/ 272 h 272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01" h="272">
                <a:moveTo>
                  <a:pt x="101" y="185"/>
                </a:moveTo>
                <a:cubicBezTo>
                  <a:pt x="96" y="189"/>
                  <a:pt x="86" y="190"/>
                  <a:pt x="86" y="198"/>
                </a:cubicBezTo>
                <a:cubicBezTo>
                  <a:pt x="86" y="206"/>
                  <a:pt x="96" y="208"/>
                  <a:pt x="96" y="216"/>
                </a:cubicBezTo>
                <a:cubicBezTo>
                  <a:pt x="96" y="222"/>
                  <a:pt x="91" y="222"/>
                  <a:pt x="88" y="225"/>
                </a:cubicBezTo>
                <a:cubicBezTo>
                  <a:pt x="85" y="227"/>
                  <a:pt x="82" y="232"/>
                  <a:pt x="81" y="235"/>
                </a:cubicBezTo>
                <a:cubicBezTo>
                  <a:pt x="81" y="238"/>
                  <a:pt x="80" y="243"/>
                  <a:pt x="79" y="245"/>
                </a:cubicBezTo>
                <a:cubicBezTo>
                  <a:pt x="76" y="247"/>
                  <a:pt x="74" y="248"/>
                  <a:pt x="74" y="251"/>
                </a:cubicBezTo>
                <a:cubicBezTo>
                  <a:pt x="74" y="257"/>
                  <a:pt x="82" y="255"/>
                  <a:pt x="82" y="259"/>
                </a:cubicBezTo>
                <a:cubicBezTo>
                  <a:pt x="82" y="262"/>
                  <a:pt x="78" y="264"/>
                  <a:pt x="77" y="265"/>
                </a:cubicBezTo>
                <a:cubicBezTo>
                  <a:pt x="74" y="267"/>
                  <a:pt x="66" y="272"/>
                  <a:pt x="62" y="272"/>
                </a:cubicBezTo>
                <a:cubicBezTo>
                  <a:pt x="59" y="272"/>
                  <a:pt x="57" y="267"/>
                  <a:pt x="55" y="266"/>
                </a:cubicBezTo>
                <a:cubicBezTo>
                  <a:pt x="52" y="265"/>
                  <a:pt x="46" y="264"/>
                  <a:pt x="42" y="264"/>
                </a:cubicBezTo>
                <a:cubicBezTo>
                  <a:pt x="36" y="264"/>
                  <a:pt x="35" y="260"/>
                  <a:pt x="32" y="260"/>
                </a:cubicBezTo>
                <a:cubicBezTo>
                  <a:pt x="26" y="260"/>
                  <a:pt x="24" y="269"/>
                  <a:pt x="24" y="269"/>
                </a:cubicBezTo>
                <a:cubicBezTo>
                  <a:pt x="23" y="268"/>
                  <a:pt x="22" y="266"/>
                  <a:pt x="21" y="266"/>
                </a:cubicBezTo>
                <a:cubicBezTo>
                  <a:pt x="21" y="265"/>
                  <a:pt x="19" y="265"/>
                  <a:pt x="20" y="262"/>
                </a:cubicBezTo>
                <a:cubicBezTo>
                  <a:pt x="21" y="260"/>
                  <a:pt x="22" y="259"/>
                  <a:pt x="21" y="259"/>
                </a:cubicBezTo>
                <a:cubicBezTo>
                  <a:pt x="19" y="259"/>
                  <a:pt x="19" y="258"/>
                  <a:pt x="20" y="256"/>
                </a:cubicBezTo>
                <a:cubicBezTo>
                  <a:pt x="21" y="255"/>
                  <a:pt x="22" y="250"/>
                  <a:pt x="23" y="249"/>
                </a:cubicBezTo>
                <a:cubicBezTo>
                  <a:pt x="24" y="248"/>
                  <a:pt x="26" y="247"/>
                  <a:pt x="26" y="244"/>
                </a:cubicBezTo>
                <a:cubicBezTo>
                  <a:pt x="27" y="241"/>
                  <a:pt x="27" y="235"/>
                  <a:pt x="28" y="232"/>
                </a:cubicBezTo>
                <a:cubicBezTo>
                  <a:pt x="28" y="230"/>
                  <a:pt x="29" y="229"/>
                  <a:pt x="29" y="228"/>
                </a:cubicBezTo>
                <a:cubicBezTo>
                  <a:pt x="30" y="226"/>
                  <a:pt x="29" y="225"/>
                  <a:pt x="28" y="225"/>
                </a:cubicBezTo>
                <a:cubicBezTo>
                  <a:pt x="26" y="225"/>
                  <a:pt x="26" y="224"/>
                  <a:pt x="26" y="219"/>
                </a:cubicBezTo>
                <a:cubicBezTo>
                  <a:pt x="26" y="215"/>
                  <a:pt x="27" y="209"/>
                  <a:pt x="26" y="206"/>
                </a:cubicBezTo>
                <a:cubicBezTo>
                  <a:pt x="25" y="204"/>
                  <a:pt x="24" y="200"/>
                  <a:pt x="25" y="198"/>
                </a:cubicBezTo>
                <a:cubicBezTo>
                  <a:pt x="25" y="195"/>
                  <a:pt x="24" y="192"/>
                  <a:pt x="24" y="191"/>
                </a:cubicBezTo>
                <a:cubicBezTo>
                  <a:pt x="24" y="190"/>
                  <a:pt x="22" y="188"/>
                  <a:pt x="22" y="187"/>
                </a:cubicBezTo>
                <a:cubicBezTo>
                  <a:pt x="22" y="186"/>
                  <a:pt x="23" y="184"/>
                  <a:pt x="21" y="184"/>
                </a:cubicBezTo>
                <a:cubicBezTo>
                  <a:pt x="19" y="184"/>
                  <a:pt x="17" y="184"/>
                  <a:pt x="16" y="184"/>
                </a:cubicBezTo>
                <a:cubicBezTo>
                  <a:pt x="15" y="184"/>
                  <a:pt x="15" y="182"/>
                  <a:pt x="16" y="181"/>
                </a:cubicBezTo>
                <a:cubicBezTo>
                  <a:pt x="17" y="181"/>
                  <a:pt x="16" y="180"/>
                  <a:pt x="17" y="179"/>
                </a:cubicBezTo>
                <a:cubicBezTo>
                  <a:pt x="18" y="178"/>
                  <a:pt x="20" y="178"/>
                  <a:pt x="21" y="177"/>
                </a:cubicBezTo>
                <a:cubicBezTo>
                  <a:pt x="22" y="177"/>
                  <a:pt x="24" y="177"/>
                  <a:pt x="25" y="177"/>
                </a:cubicBezTo>
                <a:cubicBezTo>
                  <a:pt x="26" y="177"/>
                  <a:pt x="28" y="174"/>
                  <a:pt x="29" y="173"/>
                </a:cubicBezTo>
                <a:cubicBezTo>
                  <a:pt x="31" y="172"/>
                  <a:pt x="33" y="168"/>
                  <a:pt x="31" y="166"/>
                </a:cubicBezTo>
                <a:cubicBezTo>
                  <a:pt x="30" y="163"/>
                  <a:pt x="29" y="162"/>
                  <a:pt x="28" y="160"/>
                </a:cubicBezTo>
                <a:cubicBezTo>
                  <a:pt x="28" y="159"/>
                  <a:pt x="27" y="157"/>
                  <a:pt x="28" y="156"/>
                </a:cubicBezTo>
                <a:cubicBezTo>
                  <a:pt x="28" y="155"/>
                  <a:pt x="28" y="154"/>
                  <a:pt x="27" y="154"/>
                </a:cubicBezTo>
                <a:cubicBezTo>
                  <a:pt x="25" y="154"/>
                  <a:pt x="25" y="153"/>
                  <a:pt x="24" y="151"/>
                </a:cubicBezTo>
                <a:cubicBezTo>
                  <a:pt x="23" y="150"/>
                  <a:pt x="21" y="146"/>
                  <a:pt x="20" y="145"/>
                </a:cubicBezTo>
                <a:cubicBezTo>
                  <a:pt x="19" y="144"/>
                  <a:pt x="19" y="141"/>
                  <a:pt x="19" y="140"/>
                </a:cubicBezTo>
                <a:cubicBezTo>
                  <a:pt x="20" y="138"/>
                  <a:pt x="20" y="136"/>
                  <a:pt x="21" y="138"/>
                </a:cubicBezTo>
                <a:cubicBezTo>
                  <a:pt x="22" y="139"/>
                  <a:pt x="24" y="141"/>
                  <a:pt x="24" y="137"/>
                </a:cubicBezTo>
                <a:cubicBezTo>
                  <a:pt x="24" y="134"/>
                  <a:pt x="24" y="134"/>
                  <a:pt x="24" y="133"/>
                </a:cubicBezTo>
                <a:cubicBezTo>
                  <a:pt x="24" y="131"/>
                  <a:pt x="25" y="129"/>
                  <a:pt x="26" y="127"/>
                </a:cubicBezTo>
                <a:cubicBezTo>
                  <a:pt x="26" y="124"/>
                  <a:pt x="26" y="120"/>
                  <a:pt x="25" y="119"/>
                </a:cubicBezTo>
                <a:cubicBezTo>
                  <a:pt x="24" y="117"/>
                  <a:pt x="24" y="114"/>
                  <a:pt x="23" y="114"/>
                </a:cubicBezTo>
                <a:cubicBezTo>
                  <a:pt x="22" y="114"/>
                  <a:pt x="21" y="113"/>
                  <a:pt x="19" y="114"/>
                </a:cubicBezTo>
                <a:cubicBezTo>
                  <a:pt x="17" y="116"/>
                  <a:pt x="16" y="116"/>
                  <a:pt x="16" y="114"/>
                </a:cubicBezTo>
                <a:cubicBezTo>
                  <a:pt x="16" y="113"/>
                  <a:pt x="16" y="110"/>
                  <a:pt x="14" y="109"/>
                </a:cubicBezTo>
                <a:cubicBezTo>
                  <a:pt x="13" y="107"/>
                  <a:pt x="11" y="105"/>
                  <a:pt x="9" y="105"/>
                </a:cubicBezTo>
                <a:cubicBezTo>
                  <a:pt x="8" y="105"/>
                  <a:pt x="7" y="105"/>
                  <a:pt x="7" y="103"/>
                </a:cubicBezTo>
                <a:cubicBezTo>
                  <a:pt x="7" y="101"/>
                  <a:pt x="6" y="100"/>
                  <a:pt x="8" y="99"/>
                </a:cubicBezTo>
                <a:cubicBezTo>
                  <a:pt x="10" y="98"/>
                  <a:pt x="11" y="98"/>
                  <a:pt x="9" y="96"/>
                </a:cubicBezTo>
                <a:cubicBezTo>
                  <a:pt x="8" y="95"/>
                  <a:pt x="2" y="89"/>
                  <a:pt x="0" y="88"/>
                </a:cubicBezTo>
                <a:cubicBezTo>
                  <a:pt x="3" y="87"/>
                  <a:pt x="3" y="74"/>
                  <a:pt x="4" y="73"/>
                </a:cubicBezTo>
                <a:cubicBezTo>
                  <a:pt x="5" y="72"/>
                  <a:pt x="10" y="71"/>
                  <a:pt x="10" y="67"/>
                </a:cubicBezTo>
                <a:cubicBezTo>
                  <a:pt x="10" y="65"/>
                  <a:pt x="8" y="64"/>
                  <a:pt x="8" y="62"/>
                </a:cubicBezTo>
                <a:cubicBezTo>
                  <a:pt x="8" y="61"/>
                  <a:pt x="8" y="59"/>
                  <a:pt x="9" y="59"/>
                </a:cubicBezTo>
                <a:cubicBezTo>
                  <a:pt x="13" y="59"/>
                  <a:pt x="12" y="66"/>
                  <a:pt x="17" y="66"/>
                </a:cubicBezTo>
                <a:cubicBezTo>
                  <a:pt x="21" y="66"/>
                  <a:pt x="27" y="58"/>
                  <a:pt x="28" y="54"/>
                </a:cubicBezTo>
                <a:cubicBezTo>
                  <a:pt x="28" y="52"/>
                  <a:pt x="28" y="49"/>
                  <a:pt x="31" y="48"/>
                </a:cubicBezTo>
                <a:cubicBezTo>
                  <a:pt x="34" y="46"/>
                  <a:pt x="39" y="49"/>
                  <a:pt x="39" y="42"/>
                </a:cubicBezTo>
                <a:cubicBezTo>
                  <a:pt x="39" y="38"/>
                  <a:pt x="35" y="37"/>
                  <a:pt x="34" y="34"/>
                </a:cubicBezTo>
                <a:cubicBezTo>
                  <a:pt x="32" y="27"/>
                  <a:pt x="32" y="25"/>
                  <a:pt x="29" y="19"/>
                </a:cubicBezTo>
                <a:cubicBezTo>
                  <a:pt x="27" y="16"/>
                  <a:pt x="24" y="16"/>
                  <a:pt x="24" y="11"/>
                </a:cubicBezTo>
                <a:cubicBezTo>
                  <a:pt x="24" y="6"/>
                  <a:pt x="27" y="5"/>
                  <a:pt x="27" y="0"/>
                </a:cubicBezTo>
                <a:cubicBezTo>
                  <a:pt x="29" y="3"/>
                  <a:pt x="29" y="3"/>
                  <a:pt x="31" y="5"/>
                </a:cubicBezTo>
                <a:cubicBezTo>
                  <a:pt x="32" y="7"/>
                  <a:pt x="32" y="8"/>
                  <a:pt x="33" y="10"/>
                </a:cubicBezTo>
                <a:cubicBezTo>
                  <a:pt x="34" y="13"/>
                  <a:pt x="36" y="13"/>
                  <a:pt x="38" y="16"/>
                </a:cubicBezTo>
                <a:cubicBezTo>
                  <a:pt x="40" y="18"/>
                  <a:pt x="42" y="20"/>
                  <a:pt x="43" y="21"/>
                </a:cubicBezTo>
                <a:cubicBezTo>
                  <a:pt x="44" y="22"/>
                  <a:pt x="45" y="22"/>
                  <a:pt x="47" y="22"/>
                </a:cubicBezTo>
                <a:cubicBezTo>
                  <a:pt x="48" y="22"/>
                  <a:pt x="48" y="22"/>
                  <a:pt x="49" y="25"/>
                </a:cubicBezTo>
                <a:cubicBezTo>
                  <a:pt x="49" y="27"/>
                  <a:pt x="49" y="26"/>
                  <a:pt x="50" y="27"/>
                </a:cubicBezTo>
                <a:cubicBezTo>
                  <a:pt x="51" y="27"/>
                  <a:pt x="51" y="28"/>
                  <a:pt x="51" y="29"/>
                </a:cubicBezTo>
                <a:cubicBezTo>
                  <a:pt x="50" y="32"/>
                  <a:pt x="51" y="34"/>
                  <a:pt x="50" y="37"/>
                </a:cubicBezTo>
                <a:cubicBezTo>
                  <a:pt x="50" y="39"/>
                  <a:pt x="47" y="42"/>
                  <a:pt x="46" y="44"/>
                </a:cubicBezTo>
                <a:cubicBezTo>
                  <a:pt x="44" y="47"/>
                  <a:pt x="39" y="49"/>
                  <a:pt x="39" y="54"/>
                </a:cubicBezTo>
                <a:cubicBezTo>
                  <a:pt x="39" y="56"/>
                  <a:pt x="41" y="57"/>
                  <a:pt x="43" y="57"/>
                </a:cubicBezTo>
                <a:cubicBezTo>
                  <a:pt x="45" y="57"/>
                  <a:pt x="47" y="52"/>
                  <a:pt x="48" y="57"/>
                </a:cubicBezTo>
                <a:cubicBezTo>
                  <a:pt x="50" y="61"/>
                  <a:pt x="50" y="64"/>
                  <a:pt x="53" y="66"/>
                </a:cubicBezTo>
                <a:cubicBezTo>
                  <a:pt x="57" y="68"/>
                  <a:pt x="57" y="65"/>
                  <a:pt x="60" y="69"/>
                </a:cubicBezTo>
                <a:cubicBezTo>
                  <a:pt x="62" y="71"/>
                  <a:pt x="62" y="74"/>
                  <a:pt x="64" y="77"/>
                </a:cubicBezTo>
                <a:cubicBezTo>
                  <a:pt x="66" y="79"/>
                  <a:pt x="71" y="80"/>
                  <a:pt x="70" y="83"/>
                </a:cubicBezTo>
                <a:cubicBezTo>
                  <a:pt x="70" y="86"/>
                  <a:pt x="72" y="86"/>
                  <a:pt x="72" y="89"/>
                </a:cubicBezTo>
                <a:cubicBezTo>
                  <a:pt x="72" y="90"/>
                  <a:pt x="70" y="98"/>
                  <a:pt x="69" y="97"/>
                </a:cubicBezTo>
                <a:cubicBezTo>
                  <a:pt x="65" y="96"/>
                  <a:pt x="66" y="88"/>
                  <a:pt x="63" y="88"/>
                </a:cubicBezTo>
                <a:cubicBezTo>
                  <a:pt x="62" y="88"/>
                  <a:pt x="61" y="90"/>
                  <a:pt x="60" y="91"/>
                </a:cubicBezTo>
                <a:cubicBezTo>
                  <a:pt x="53" y="92"/>
                  <a:pt x="49" y="91"/>
                  <a:pt x="49" y="99"/>
                </a:cubicBezTo>
                <a:cubicBezTo>
                  <a:pt x="49" y="101"/>
                  <a:pt x="51" y="103"/>
                  <a:pt x="51" y="105"/>
                </a:cubicBezTo>
                <a:cubicBezTo>
                  <a:pt x="51" y="108"/>
                  <a:pt x="49" y="109"/>
                  <a:pt x="49" y="111"/>
                </a:cubicBezTo>
                <a:cubicBezTo>
                  <a:pt x="49" y="115"/>
                  <a:pt x="50" y="120"/>
                  <a:pt x="53" y="123"/>
                </a:cubicBezTo>
                <a:cubicBezTo>
                  <a:pt x="54" y="124"/>
                  <a:pt x="58" y="127"/>
                  <a:pt x="58" y="131"/>
                </a:cubicBezTo>
                <a:cubicBezTo>
                  <a:pt x="58" y="133"/>
                  <a:pt x="57" y="134"/>
                  <a:pt x="57" y="136"/>
                </a:cubicBezTo>
                <a:cubicBezTo>
                  <a:pt x="57" y="140"/>
                  <a:pt x="63" y="145"/>
                  <a:pt x="65" y="147"/>
                </a:cubicBezTo>
                <a:cubicBezTo>
                  <a:pt x="66" y="147"/>
                  <a:pt x="70" y="148"/>
                  <a:pt x="71" y="148"/>
                </a:cubicBezTo>
                <a:cubicBezTo>
                  <a:pt x="72" y="148"/>
                  <a:pt x="73" y="145"/>
                  <a:pt x="74" y="145"/>
                </a:cubicBezTo>
                <a:cubicBezTo>
                  <a:pt x="76" y="145"/>
                  <a:pt x="77" y="148"/>
                  <a:pt x="80" y="148"/>
                </a:cubicBezTo>
                <a:cubicBezTo>
                  <a:pt x="82" y="148"/>
                  <a:pt x="83" y="146"/>
                  <a:pt x="84" y="146"/>
                </a:cubicBezTo>
                <a:cubicBezTo>
                  <a:pt x="86" y="146"/>
                  <a:pt x="89" y="154"/>
                  <a:pt x="90" y="156"/>
                </a:cubicBezTo>
                <a:cubicBezTo>
                  <a:pt x="92" y="157"/>
                  <a:pt x="98" y="157"/>
                  <a:pt x="98" y="161"/>
                </a:cubicBezTo>
                <a:cubicBezTo>
                  <a:pt x="98" y="164"/>
                  <a:pt x="96" y="165"/>
                  <a:pt x="96" y="168"/>
                </a:cubicBezTo>
                <a:cubicBezTo>
                  <a:pt x="96" y="173"/>
                  <a:pt x="98" y="180"/>
                  <a:pt x="101" y="185"/>
                </a:cubicBez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3335" name="Freeform 23"/>
          <p:cNvSpPr>
            <a:spLocks/>
          </p:cNvSpPr>
          <p:nvPr/>
        </p:nvSpPr>
        <p:spPr bwMode="auto">
          <a:xfrm>
            <a:off x="5435600" y="2420938"/>
            <a:ext cx="1085850" cy="1152525"/>
          </a:xfrm>
          <a:custGeom>
            <a:avLst/>
            <a:gdLst>
              <a:gd name="T0" fmla="*/ 2147483647 w 175"/>
              <a:gd name="T1" fmla="*/ 2147483647 h 206"/>
              <a:gd name="T2" fmla="*/ 2147483647 w 175"/>
              <a:gd name="T3" fmla="*/ 2147483647 h 206"/>
              <a:gd name="T4" fmla="*/ 2147483647 w 175"/>
              <a:gd name="T5" fmla="*/ 2147483647 h 206"/>
              <a:gd name="T6" fmla="*/ 2147483647 w 175"/>
              <a:gd name="T7" fmla="*/ 2147483647 h 206"/>
              <a:gd name="T8" fmla="*/ 2147483647 w 175"/>
              <a:gd name="T9" fmla="*/ 2147483647 h 206"/>
              <a:gd name="T10" fmla="*/ 2147483647 w 175"/>
              <a:gd name="T11" fmla="*/ 2147483647 h 206"/>
              <a:gd name="T12" fmla="*/ 1963514724 w 175"/>
              <a:gd name="T13" fmla="*/ 2147483647 h 206"/>
              <a:gd name="T14" fmla="*/ 1578509290 w 175"/>
              <a:gd name="T15" fmla="*/ 2147483647 h 206"/>
              <a:gd name="T16" fmla="*/ 1232005368 w 175"/>
              <a:gd name="T17" fmla="*/ 2147483647 h 206"/>
              <a:gd name="T18" fmla="*/ 693001832 w 175"/>
              <a:gd name="T19" fmla="*/ 2147483647 h 206"/>
              <a:gd name="T20" fmla="*/ 539003536 w 175"/>
              <a:gd name="T21" fmla="*/ 2147483647 h 206"/>
              <a:gd name="T22" fmla="*/ 462001286 w 175"/>
              <a:gd name="T23" fmla="*/ 2147483647 h 206"/>
              <a:gd name="T24" fmla="*/ 808505207 w 175"/>
              <a:gd name="T25" fmla="*/ 2147483647 h 206"/>
              <a:gd name="T26" fmla="*/ 1155009323 w 175"/>
              <a:gd name="T27" fmla="*/ 2147483647 h 206"/>
              <a:gd name="T28" fmla="*/ 1193510448 w 175"/>
              <a:gd name="T29" fmla="*/ 2147483647 h 206"/>
              <a:gd name="T30" fmla="*/ 808505207 w 175"/>
              <a:gd name="T31" fmla="*/ 2147483647 h 206"/>
              <a:gd name="T32" fmla="*/ 346504018 w 175"/>
              <a:gd name="T33" fmla="*/ 2147483647 h 206"/>
              <a:gd name="T34" fmla="*/ 0 w 175"/>
              <a:gd name="T35" fmla="*/ 2147483647 h 206"/>
              <a:gd name="T36" fmla="*/ 423500161 w 175"/>
              <a:gd name="T37" fmla="*/ 1658981618 h 206"/>
              <a:gd name="T38" fmla="*/ 577504661 w 175"/>
              <a:gd name="T39" fmla="*/ 1439872904 h 206"/>
              <a:gd name="T40" fmla="*/ 577504661 w 175"/>
              <a:gd name="T41" fmla="*/ 1658981618 h 206"/>
              <a:gd name="T42" fmla="*/ 539003536 w 175"/>
              <a:gd name="T43" fmla="*/ 1815489991 h 206"/>
              <a:gd name="T44" fmla="*/ 808505207 w 175"/>
              <a:gd name="T45" fmla="*/ 1690284412 h 206"/>
              <a:gd name="T46" fmla="*/ 885507652 w 175"/>
              <a:gd name="T47" fmla="*/ 1533776039 h 206"/>
              <a:gd name="T48" fmla="*/ 770004082 w 175"/>
              <a:gd name="T49" fmla="*/ 1220764539 h 206"/>
              <a:gd name="T50" fmla="*/ 654506912 w 175"/>
              <a:gd name="T51" fmla="*/ 813839412 h 206"/>
              <a:gd name="T52" fmla="*/ 462001286 w 175"/>
              <a:gd name="T53" fmla="*/ 626033666 h 206"/>
              <a:gd name="T54" fmla="*/ 770004082 w 175"/>
              <a:gd name="T55" fmla="*/ 532125286 h 206"/>
              <a:gd name="T56" fmla="*/ 1039505947 w 175"/>
              <a:gd name="T57" fmla="*/ 375616913 h 206"/>
              <a:gd name="T58" fmla="*/ 1463012119 w 175"/>
              <a:gd name="T59" fmla="*/ 125205623 h 206"/>
              <a:gd name="T60" fmla="*/ 1617010415 w 175"/>
              <a:gd name="T61" fmla="*/ 0 h 206"/>
              <a:gd name="T62" fmla="*/ 1578509290 w 175"/>
              <a:gd name="T63" fmla="*/ 469525293 h 206"/>
              <a:gd name="T64" fmla="*/ 2002015849 w 175"/>
              <a:gd name="T65" fmla="*/ 1032953372 h 206"/>
              <a:gd name="T66" fmla="*/ 1655511928 w 175"/>
              <a:gd name="T67" fmla="*/ 1565078833 h 206"/>
              <a:gd name="T68" fmla="*/ 1540008164 w 175"/>
              <a:gd name="T69" fmla="*/ 2147483647 h 206"/>
              <a:gd name="T70" fmla="*/ 2147483647 w 175"/>
              <a:gd name="T71" fmla="*/ 2147483647 h 206"/>
              <a:gd name="T72" fmla="*/ 2147483647 w 175"/>
              <a:gd name="T73" fmla="*/ 2147483647 h 206"/>
              <a:gd name="T74" fmla="*/ 2147483647 w 175"/>
              <a:gd name="T75" fmla="*/ 1627684420 h 206"/>
              <a:gd name="T76" fmla="*/ 2147483647 w 175"/>
              <a:gd name="T77" fmla="*/ 1627684420 h 206"/>
              <a:gd name="T78" fmla="*/ 2147483647 w 175"/>
              <a:gd name="T79" fmla="*/ 1502478840 h 206"/>
              <a:gd name="T80" fmla="*/ 2147483647 w 175"/>
              <a:gd name="T81" fmla="*/ 1940695570 h 206"/>
              <a:gd name="T82" fmla="*/ 2147483647 w 175"/>
              <a:gd name="T83" fmla="*/ 2147483647 h 206"/>
              <a:gd name="T84" fmla="*/ 2147483647 w 175"/>
              <a:gd name="T85" fmla="*/ 2147483647 h 206"/>
              <a:gd name="T86" fmla="*/ 2147483647 w 175"/>
              <a:gd name="T87" fmla="*/ 2147483647 h 206"/>
              <a:gd name="T88" fmla="*/ 2147483647 w 175"/>
              <a:gd name="T89" fmla="*/ 2147483647 h 206"/>
              <a:gd name="T90" fmla="*/ 2147483647 w 175"/>
              <a:gd name="T91" fmla="*/ 2147483647 h 206"/>
              <a:gd name="T92" fmla="*/ 2147483647 w 175"/>
              <a:gd name="T93" fmla="*/ 2147483647 h 206"/>
              <a:gd name="T94" fmla="*/ 2147483647 w 175"/>
              <a:gd name="T95" fmla="*/ 2147483647 h 206"/>
              <a:gd name="T96" fmla="*/ 2147483647 w 175"/>
              <a:gd name="T97" fmla="*/ 2147483647 h 206"/>
              <a:gd name="T98" fmla="*/ 2147483647 w 175"/>
              <a:gd name="T99" fmla="*/ 2147483647 h 206"/>
              <a:gd name="T100" fmla="*/ 2147483647 w 175"/>
              <a:gd name="T101" fmla="*/ 2147483647 h 20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175"/>
              <a:gd name="T154" fmla="*/ 0 h 206"/>
              <a:gd name="T155" fmla="*/ 175 w 175"/>
              <a:gd name="T156" fmla="*/ 206 h 20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175" h="206">
                <a:moveTo>
                  <a:pt x="136" y="187"/>
                </a:moveTo>
                <a:cubicBezTo>
                  <a:pt x="134" y="189"/>
                  <a:pt x="131" y="191"/>
                  <a:pt x="129" y="191"/>
                </a:cubicBezTo>
                <a:cubicBezTo>
                  <a:pt x="126" y="191"/>
                  <a:pt x="125" y="189"/>
                  <a:pt x="122" y="189"/>
                </a:cubicBezTo>
                <a:cubicBezTo>
                  <a:pt x="112" y="189"/>
                  <a:pt x="110" y="198"/>
                  <a:pt x="103" y="203"/>
                </a:cubicBezTo>
                <a:cubicBezTo>
                  <a:pt x="101" y="206"/>
                  <a:pt x="100" y="197"/>
                  <a:pt x="99" y="195"/>
                </a:cubicBezTo>
                <a:cubicBezTo>
                  <a:pt x="97" y="193"/>
                  <a:pt x="92" y="189"/>
                  <a:pt x="88" y="189"/>
                </a:cubicBezTo>
                <a:cubicBezTo>
                  <a:pt x="86" y="189"/>
                  <a:pt x="85" y="191"/>
                  <a:pt x="85" y="193"/>
                </a:cubicBezTo>
                <a:cubicBezTo>
                  <a:pt x="85" y="196"/>
                  <a:pt x="88" y="200"/>
                  <a:pt x="86" y="200"/>
                </a:cubicBezTo>
                <a:cubicBezTo>
                  <a:pt x="82" y="201"/>
                  <a:pt x="80" y="202"/>
                  <a:pt x="76" y="202"/>
                </a:cubicBezTo>
                <a:cubicBezTo>
                  <a:pt x="72" y="203"/>
                  <a:pt x="70" y="206"/>
                  <a:pt x="66" y="206"/>
                </a:cubicBezTo>
                <a:cubicBezTo>
                  <a:pt x="65" y="206"/>
                  <a:pt x="64" y="206"/>
                  <a:pt x="64" y="206"/>
                </a:cubicBezTo>
                <a:cubicBezTo>
                  <a:pt x="61" y="201"/>
                  <a:pt x="57" y="190"/>
                  <a:pt x="57" y="184"/>
                </a:cubicBezTo>
                <a:cubicBezTo>
                  <a:pt x="57" y="181"/>
                  <a:pt x="59" y="180"/>
                  <a:pt x="59" y="177"/>
                </a:cubicBezTo>
                <a:cubicBezTo>
                  <a:pt x="59" y="173"/>
                  <a:pt x="53" y="173"/>
                  <a:pt x="51" y="172"/>
                </a:cubicBezTo>
                <a:cubicBezTo>
                  <a:pt x="50" y="170"/>
                  <a:pt x="47" y="162"/>
                  <a:pt x="45" y="162"/>
                </a:cubicBezTo>
                <a:cubicBezTo>
                  <a:pt x="44" y="162"/>
                  <a:pt x="43" y="164"/>
                  <a:pt x="41" y="164"/>
                </a:cubicBezTo>
                <a:cubicBezTo>
                  <a:pt x="38" y="164"/>
                  <a:pt x="37" y="161"/>
                  <a:pt x="35" y="161"/>
                </a:cubicBezTo>
                <a:cubicBezTo>
                  <a:pt x="34" y="161"/>
                  <a:pt x="33" y="164"/>
                  <a:pt x="32" y="164"/>
                </a:cubicBezTo>
                <a:cubicBezTo>
                  <a:pt x="31" y="164"/>
                  <a:pt x="27" y="163"/>
                  <a:pt x="26" y="163"/>
                </a:cubicBezTo>
                <a:cubicBezTo>
                  <a:pt x="24" y="161"/>
                  <a:pt x="18" y="156"/>
                  <a:pt x="18" y="152"/>
                </a:cubicBezTo>
                <a:cubicBezTo>
                  <a:pt x="18" y="150"/>
                  <a:pt x="19" y="149"/>
                  <a:pt x="19" y="147"/>
                </a:cubicBezTo>
                <a:cubicBezTo>
                  <a:pt x="19" y="143"/>
                  <a:pt x="15" y="140"/>
                  <a:pt x="14" y="139"/>
                </a:cubicBezTo>
                <a:cubicBezTo>
                  <a:pt x="11" y="136"/>
                  <a:pt x="10" y="131"/>
                  <a:pt x="10" y="127"/>
                </a:cubicBezTo>
                <a:cubicBezTo>
                  <a:pt x="10" y="125"/>
                  <a:pt x="12" y="124"/>
                  <a:pt x="12" y="121"/>
                </a:cubicBezTo>
                <a:cubicBezTo>
                  <a:pt x="12" y="119"/>
                  <a:pt x="10" y="117"/>
                  <a:pt x="10" y="115"/>
                </a:cubicBezTo>
                <a:cubicBezTo>
                  <a:pt x="10" y="107"/>
                  <a:pt x="14" y="108"/>
                  <a:pt x="21" y="107"/>
                </a:cubicBezTo>
                <a:cubicBezTo>
                  <a:pt x="22" y="106"/>
                  <a:pt x="23" y="104"/>
                  <a:pt x="24" y="104"/>
                </a:cubicBezTo>
                <a:cubicBezTo>
                  <a:pt x="27" y="104"/>
                  <a:pt x="26" y="112"/>
                  <a:pt x="30" y="113"/>
                </a:cubicBezTo>
                <a:cubicBezTo>
                  <a:pt x="31" y="114"/>
                  <a:pt x="33" y="106"/>
                  <a:pt x="33" y="105"/>
                </a:cubicBezTo>
                <a:cubicBezTo>
                  <a:pt x="33" y="102"/>
                  <a:pt x="31" y="102"/>
                  <a:pt x="31" y="99"/>
                </a:cubicBezTo>
                <a:cubicBezTo>
                  <a:pt x="32" y="96"/>
                  <a:pt x="27" y="95"/>
                  <a:pt x="25" y="93"/>
                </a:cubicBezTo>
                <a:cubicBezTo>
                  <a:pt x="23" y="90"/>
                  <a:pt x="23" y="87"/>
                  <a:pt x="21" y="85"/>
                </a:cubicBezTo>
                <a:cubicBezTo>
                  <a:pt x="18" y="81"/>
                  <a:pt x="18" y="84"/>
                  <a:pt x="14" y="82"/>
                </a:cubicBezTo>
                <a:cubicBezTo>
                  <a:pt x="11" y="80"/>
                  <a:pt x="11" y="77"/>
                  <a:pt x="9" y="73"/>
                </a:cubicBezTo>
                <a:cubicBezTo>
                  <a:pt x="8" y="68"/>
                  <a:pt x="6" y="73"/>
                  <a:pt x="4" y="73"/>
                </a:cubicBezTo>
                <a:cubicBezTo>
                  <a:pt x="2" y="73"/>
                  <a:pt x="0" y="72"/>
                  <a:pt x="0" y="70"/>
                </a:cubicBezTo>
                <a:cubicBezTo>
                  <a:pt x="0" y="65"/>
                  <a:pt x="5" y="63"/>
                  <a:pt x="7" y="60"/>
                </a:cubicBezTo>
                <a:cubicBezTo>
                  <a:pt x="8" y="58"/>
                  <a:pt x="11" y="55"/>
                  <a:pt x="11" y="53"/>
                </a:cubicBezTo>
                <a:cubicBezTo>
                  <a:pt x="12" y="50"/>
                  <a:pt x="11" y="48"/>
                  <a:pt x="12" y="45"/>
                </a:cubicBezTo>
                <a:cubicBezTo>
                  <a:pt x="12" y="46"/>
                  <a:pt x="14" y="45"/>
                  <a:pt x="15" y="46"/>
                </a:cubicBezTo>
                <a:cubicBezTo>
                  <a:pt x="15" y="47"/>
                  <a:pt x="16" y="48"/>
                  <a:pt x="16" y="50"/>
                </a:cubicBezTo>
                <a:cubicBezTo>
                  <a:pt x="16" y="51"/>
                  <a:pt x="16" y="53"/>
                  <a:pt x="15" y="53"/>
                </a:cubicBezTo>
                <a:cubicBezTo>
                  <a:pt x="14" y="52"/>
                  <a:pt x="13" y="51"/>
                  <a:pt x="13" y="53"/>
                </a:cubicBezTo>
                <a:cubicBezTo>
                  <a:pt x="13" y="55"/>
                  <a:pt x="12" y="57"/>
                  <a:pt x="14" y="58"/>
                </a:cubicBezTo>
                <a:cubicBezTo>
                  <a:pt x="15" y="59"/>
                  <a:pt x="17" y="59"/>
                  <a:pt x="19" y="58"/>
                </a:cubicBezTo>
                <a:cubicBezTo>
                  <a:pt x="21" y="57"/>
                  <a:pt x="20" y="55"/>
                  <a:pt x="21" y="54"/>
                </a:cubicBezTo>
                <a:cubicBezTo>
                  <a:pt x="21" y="53"/>
                  <a:pt x="22" y="53"/>
                  <a:pt x="22" y="52"/>
                </a:cubicBezTo>
                <a:cubicBezTo>
                  <a:pt x="23" y="52"/>
                  <a:pt x="23" y="50"/>
                  <a:pt x="23" y="49"/>
                </a:cubicBezTo>
                <a:cubicBezTo>
                  <a:pt x="22" y="48"/>
                  <a:pt x="21" y="49"/>
                  <a:pt x="21" y="45"/>
                </a:cubicBezTo>
                <a:cubicBezTo>
                  <a:pt x="21" y="41"/>
                  <a:pt x="21" y="41"/>
                  <a:pt x="20" y="39"/>
                </a:cubicBezTo>
                <a:cubicBezTo>
                  <a:pt x="19" y="36"/>
                  <a:pt x="19" y="33"/>
                  <a:pt x="19" y="32"/>
                </a:cubicBezTo>
                <a:cubicBezTo>
                  <a:pt x="19" y="30"/>
                  <a:pt x="18" y="26"/>
                  <a:pt x="17" y="26"/>
                </a:cubicBezTo>
                <a:cubicBezTo>
                  <a:pt x="15" y="25"/>
                  <a:pt x="13" y="23"/>
                  <a:pt x="12" y="23"/>
                </a:cubicBezTo>
                <a:cubicBezTo>
                  <a:pt x="11" y="23"/>
                  <a:pt x="10" y="21"/>
                  <a:pt x="12" y="20"/>
                </a:cubicBezTo>
                <a:cubicBezTo>
                  <a:pt x="14" y="19"/>
                  <a:pt x="14" y="16"/>
                  <a:pt x="14" y="17"/>
                </a:cubicBezTo>
                <a:cubicBezTo>
                  <a:pt x="15" y="17"/>
                  <a:pt x="19" y="18"/>
                  <a:pt x="20" y="17"/>
                </a:cubicBezTo>
                <a:cubicBezTo>
                  <a:pt x="22" y="16"/>
                  <a:pt x="23" y="15"/>
                  <a:pt x="24" y="16"/>
                </a:cubicBezTo>
                <a:cubicBezTo>
                  <a:pt x="25" y="16"/>
                  <a:pt x="26" y="14"/>
                  <a:pt x="27" y="12"/>
                </a:cubicBezTo>
                <a:cubicBezTo>
                  <a:pt x="29" y="10"/>
                  <a:pt x="33" y="6"/>
                  <a:pt x="34" y="5"/>
                </a:cubicBezTo>
                <a:cubicBezTo>
                  <a:pt x="35" y="5"/>
                  <a:pt x="37" y="5"/>
                  <a:pt x="38" y="4"/>
                </a:cubicBezTo>
                <a:cubicBezTo>
                  <a:pt x="38" y="2"/>
                  <a:pt x="39" y="1"/>
                  <a:pt x="40" y="1"/>
                </a:cubicBezTo>
                <a:cubicBezTo>
                  <a:pt x="40" y="1"/>
                  <a:pt x="41" y="1"/>
                  <a:pt x="42" y="0"/>
                </a:cubicBezTo>
                <a:cubicBezTo>
                  <a:pt x="41" y="2"/>
                  <a:pt x="43" y="4"/>
                  <a:pt x="41" y="6"/>
                </a:cubicBezTo>
                <a:cubicBezTo>
                  <a:pt x="39" y="8"/>
                  <a:pt x="42" y="11"/>
                  <a:pt x="41" y="15"/>
                </a:cubicBezTo>
                <a:cubicBezTo>
                  <a:pt x="40" y="18"/>
                  <a:pt x="49" y="19"/>
                  <a:pt x="49" y="24"/>
                </a:cubicBezTo>
                <a:cubicBezTo>
                  <a:pt x="49" y="29"/>
                  <a:pt x="52" y="31"/>
                  <a:pt x="52" y="33"/>
                </a:cubicBezTo>
                <a:cubicBezTo>
                  <a:pt x="52" y="35"/>
                  <a:pt x="47" y="35"/>
                  <a:pt x="46" y="37"/>
                </a:cubicBezTo>
                <a:cubicBezTo>
                  <a:pt x="45" y="41"/>
                  <a:pt x="46" y="46"/>
                  <a:pt x="43" y="50"/>
                </a:cubicBezTo>
                <a:cubicBezTo>
                  <a:pt x="41" y="56"/>
                  <a:pt x="36" y="63"/>
                  <a:pt x="36" y="75"/>
                </a:cubicBezTo>
                <a:cubicBezTo>
                  <a:pt x="36" y="79"/>
                  <a:pt x="36" y="89"/>
                  <a:pt x="40" y="87"/>
                </a:cubicBezTo>
                <a:cubicBezTo>
                  <a:pt x="45" y="83"/>
                  <a:pt x="46" y="85"/>
                  <a:pt x="52" y="86"/>
                </a:cubicBezTo>
                <a:cubicBezTo>
                  <a:pt x="62" y="87"/>
                  <a:pt x="65" y="87"/>
                  <a:pt x="68" y="91"/>
                </a:cubicBezTo>
                <a:cubicBezTo>
                  <a:pt x="70" y="93"/>
                  <a:pt x="71" y="105"/>
                  <a:pt x="74" y="97"/>
                </a:cubicBezTo>
                <a:cubicBezTo>
                  <a:pt x="78" y="93"/>
                  <a:pt x="82" y="90"/>
                  <a:pt x="85" y="85"/>
                </a:cubicBezTo>
                <a:cubicBezTo>
                  <a:pt x="87" y="81"/>
                  <a:pt x="85" y="78"/>
                  <a:pt x="88" y="76"/>
                </a:cubicBezTo>
                <a:cubicBezTo>
                  <a:pt x="93" y="70"/>
                  <a:pt x="95" y="52"/>
                  <a:pt x="105" y="52"/>
                </a:cubicBezTo>
                <a:cubicBezTo>
                  <a:pt x="109" y="52"/>
                  <a:pt x="108" y="55"/>
                  <a:pt x="111" y="55"/>
                </a:cubicBezTo>
                <a:cubicBezTo>
                  <a:pt x="113" y="55"/>
                  <a:pt x="120" y="55"/>
                  <a:pt x="120" y="52"/>
                </a:cubicBezTo>
                <a:cubicBezTo>
                  <a:pt x="120" y="50"/>
                  <a:pt x="119" y="48"/>
                  <a:pt x="118" y="46"/>
                </a:cubicBezTo>
                <a:cubicBezTo>
                  <a:pt x="120" y="49"/>
                  <a:pt x="123" y="48"/>
                  <a:pt x="127" y="48"/>
                </a:cubicBezTo>
                <a:cubicBezTo>
                  <a:pt x="127" y="49"/>
                  <a:pt x="131" y="51"/>
                  <a:pt x="132" y="52"/>
                </a:cubicBezTo>
                <a:cubicBezTo>
                  <a:pt x="138" y="53"/>
                  <a:pt x="138" y="57"/>
                  <a:pt x="138" y="62"/>
                </a:cubicBezTo>
                <a:cubicBezTo>
                  <a:pt x="138" y="69"/>
                  <a:pt x="143" y="68"/>
                  <a:pt x="143" y="74"/>
                </a:cubicBezTo>
                <a:cubicBezTo>
                  <a:pt x="143" y="79"/>
                  <a:pt x="140" y="80"/>
                  <a:pt x="140" y="84"/>
                </a:cubicBezTo>
                <a:cubicBezTo>
                  <a:pt x="140" y="87"/>
                  <a:pt x="143" y="92"/>
                  <a:pt x="145" y="92"/>
                </a:cubicBezTo>
                <a:cubicBezTo>
                  <a:pt x="148" y="92"/>
                  <a:pt x="148" y="87"/>
                  <a:pt x="151" y="87"/>
                </a:cubicBezTo>
                <a:cubicBezTo>
                  <a:pt x="152" y="87"/>
                  <a:pt x="153" y="88"/>
                  <a:pt x="153" y="89"/>
                </a:cubicBezTo>
                <a:cubicBezTo>
                  <a:pt x="153" y="94"/>
                  <a:pt x="150" y="96"/>
                  <a:pt x="150" y="101"/>
                </a:cubicBezTo>
                <a:cubicBezTo>
                  <a:pt x="150" y="105"/>
                  <a:pt x="152" y="113"/>
                  <a:pt x="155" y="114"/>
                </a:cubicBezTo>
                <a:cubicBezTo>
                  <a:pt x="160" y="116"/>
                  <a:pt x="169" y="104"/>
                  <a:pt x="169" y="104"/>
                </a:cubicBezTo>
                <a:cubicBezTo>
                  <a:pt x="170" y="104"/>
                  <a:pt x="171" y="103"/>
                  <a:pt x="172" y="102"/>
                </a:cubicBezTo>
                <a:cubicBezTo>
                  <a:pt x="173" y="104"/>
                  <a:pt x="175" y="106"/>
                  <a:pt x="175" y="110"/>
                </a:cubicBezTo>
                <a:cubicBezTo>
                  <a:pt x="175" y="114"/>
                  <a:pt x="170" y="116"/>
                  <a:pt x="168" y="119"/>
                </a:cubicBezTo>
                <a:cubicBezTo>
                  <a:pt x="166" y="121"/>
                  <a:pt x="166" y="124"/>
                  <a:pt x="164" y="126"/>
                </a:cubicBezTo>
                <a:cubicBezTo>
                  <a:pt x="161" y="129"/>
                  <a:pt x="159" y="129"/>
                  <a:pt x="156" y="130"/>
                </a:cubicBezTo>
                <a:cubicBezTo>
                  <a:pt x="153" y="132"/>
                  <a:pt x="149" y="137"/>
                  <a:pt x="148" y="140"/>
                </a:cubicBezTo>
                <a:cubicBezTo>
                  <a:pt x="148" y="142"/>
                  <a:pt x="149" y="146"/>
                  <a:pt x="148" y="147"/>
                </a:cubicBezTo>
                <a:cubicBezTo>
                  <a:pt x="146" y="150"/>
                  <a:pt x="141" y="154"/>
                  <a:pt x="141" y="158"/>
                </a:cubicBezTo>
                <a:cubicBezTo>
                  <a:pt x="139" y="164"/>
                  <a:pt x="139" y="171"/>
                  <a:pt x="138" y="178"/>
                </a:cubicBezTo>
                <a:cubicBezTo>
                  <a:pt x="138" y="181"/>
                  <a:pt x="135" y="182"/>
                  <a:pt x="135" y="185"/>
                </a:cubicBezTo>
                <a:cubicBezTo>
                  <a:pt x="135" y="186"/>
                  <a:pt x="136" y="186"/>
                  <a:pt x="136" y="187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endParaRPr lang="es-CO">
              <a:cs typeface="Arial" charset="0"/>
            </a:endParaRPr>
          </a:p>
        </p:txBody>
      </p:sp>
      <p:sp>
        <p:nvSpPr>
          <p:cNvPr id="17432" name="Freeform 24"/>
          <p:cNvSpPr>
            <a:spLocks/>
          </p:cNvSpPr>
          <p:nvPr/>
        </p:nvSpPr>
        <p:spPr bwMode="auto">
          <a:xfrm>
            <a:off x="6804025" y="3284538"/>
            <a:ext cx="1077913" cy="647700"/>
          </a:xfrm>
          <a:custGeom>
            <a:avLst/>
            <a:gdLst>
              <a:gd name="T0" fmla="*/ 2147483647 w 174"/>
              <a:gd name="T1" fmla="*/ 2147483647 h 116"/>
              <a:gd name="T2" fmla="*/ 2147483647 w 174"/>
              <a:gd name="T3" fmla="*/ 2147483647 h 116"/>
              <a:gd name="T4" fmla="*/ 2147483647 w 174"/>
              <a:gd name="T5" fmla="*/ 2147483647 h 116"/>
              <a:gd name="T6" fmla="*/ 2147483647 w 174"/>
              <a:gd name="T7" fmla="*/ 2147483647 h 116"/>
              <a:gd name="T8" fmla="*/ 2147483647 w 174"/>
              <a:gd name="T9" fmla="*/ 2147483647 h 116"/>
              <a:gd name="T10" fmla="*/ 2147483647 w 174"/>
              <a:gd name="T11" fmla="*/ 2147483647 h 116"/>
              <a:gd name="T12" fmla="*/ 2147483647 w 174"/>
              <a:gd name="T13" fmla="*/ 2147483647 h 116"/>
              <a:gd name="T14" fmla="*/ 2147483647 w 174"/>
              <a:gd name="T15" fmla="*/ 2147483647 h 116"/>
              <a:gd name="T16" fmla="*/ 2147483647 w 174"/>
              <a:gd name="T17" fmla="*/ 2147483647 h 116"/>
              <a:gd name="T18" fmla="*/ 2147483647 w 174"/>
              <a:gd name="T19" fmla="*/ 2147483647 h 116"/>
              <a:gd name="T20" fmla="*/ 2147483647 w 174"/>
              <a:gd name="T21" fmla="*/ 2147483647 h 116"/>
              <a:gd name="T22" fmla="*/ 2147483647 w 174"/>
              <a:gd name="T23" fmla="*/ 2147483647 h 116"/>
              <a:gd name="T24" fmla="*/ 2147483647 w 174"/>
              <a:gd name="T25" fmla="*/ 0 h 116"/>
              <a:gd name="T26" fmla="*/ 2147483647 w 174"/>
              <a:gd name="T27" fmla="*/ 2147483647 h 116"/>
              <a:gd name="T28" fmla="*/ 2147483647 w 174"/>
              <a:gd name="T29" fmla="*/ 2147483647 h 116"/>
              <a:gd name="T30" fmla="*/ 2147483647 w 174"/>
              <a:gd name="T31" fmla="*/ 2147483647 h 116"/>
              <a:gd name="T32" fmla="*/ 2147483647 w 174"/>
              <a:gd name="T33" fmla="*/ 2147483647 h 116"/>
              <a:gd name="T34" fmla="*/ 2147483647 w 174"/>
              <a:gd name="T35" fmla="*/ 2147483647 h 116"/>
              <a:gd name="T36" fmla="*/ 2147483647 w 174"/>
              <a:gd name="T37" fmla="*/ 2147483647 h 116"/>
              <a:gd name="T38" fmla="*/ 2147483647 w 174"/>
              <a:gd name="T39" fmla="*/ 2147483647 h 116"/>
              <a:gd name="T40" fmla="*/ 2147483647 w 174"/>
              <a:gd name="T41" fmla="*/ 2147483647 h 116"/>
              <a:gd name="T42" fmla="*/ 2147483647 w 174"/>
              <a:gd name="T43" fmla="*/ 2147483647 h 116"/>
              <a:gd name="T44" fmla="*/ 2147483647 w 174"/>
              <a:gd name="T45" fmla="*/ 2147483647 h 116"/>
              <a:gd name="T46" fmla="*/ 2147483647 w 174"/>
              <a:gd name="T47" fmla="*/ 2147483647 h 116"/>
              <a:gd name="T48" fmla="*/ 2147483647 w 174"/>
              <a:gd name="T49" fmla="*/ 2147483647 h 116"/>
              <a:gd name="T50" fmla="*/ 2147483647 w 174"/>
              <a:gd name="T51" fmla="*/ 2147483647 h 116"/>
              <a:gd name="T52" fmla="*/ 2147483647 w 174"/>
              <a:gd name="T53" fmla="*/ 2147483647 h 116"/>
              <a:gd name="T54" fmla="*/ 2147483647 w 174"/>
              <a:gd name="T55" fmla="*/ 2147483647 h 116"/>
              <a:gd name="T56" fmla="*/ 2147483647 w 174"/>
              <a:gd name="T57" fmla="*/ 2147483647 h 116"/>
              <a:gd name="T58" fmla="*/ 2147483647 w 174"/>
              <a:gd name="T59" fmla="*/ 2147483647 h 116"/>
              <a:gd name="T60" fmla="*/ 0 w 174"/>
              <a:gd name="T61" fmla="*/ 2147483647 h 116"/>
              <a:gd name="T62" fmla="*/ 2147483647 w 174"/>
              <a:gd name="T63" fmla="*/ 2147483647 h 116"/>
              <a:gd name="T64" fmla="*/ 2147483647 w 174"/>
              <a:gd name="T65" fmla="*/ 2147483647 h 116"/>
              <a:gd name="T66" fmla="*/ 2147483647 w 174"/>
              <a:gd name="T67" fmla="*/ 2147483647 h 116"/>
              <a:gd name="T68" fmla="*/ 2147483647 w 174"/>
              <a:gd name="T69" fmla="*/ 2147483647 h 116"/>
              <a:gd name="T70" fmla="*/ 2147483647 w 174"/>
              <a:gd name="T71" fmla="*/ 2147483647 h 116"/>
              <a:gd name="T72" fmla="*/ 2147483647 w 174"/>
              <a:gd name="T73" fmla="*/ 2147483647 h 116"/>
              <a:gd name="T74" fmla="*/ 2147483647 w 174"/>
              <a:gd name="T75" fmla="*/ 2147483647 h 116"/>
              <a:gd name="T76" fmla="*/ 2147483647 w 174"/>
              <a:gd name="T77" fmla="*/ 2147483647 h 116"/>
              <a:gd name="T78" fmla="*/ 2147483647 w 174"/>
              <a:gd name="T79" fmla="*/ 2147483647 h 116"/>
              <a:gd name="T80" fmla="*/ 2147483647 w 174"/>
              <a:gd name="T81" fmla="*/ 2147483647 h 116"/>
              <a:gd name="T82" fmla="*/ 2147483647 w 174"/>
              <a:gd name="T83" fmla="*/ 2147483647 h 116"/>
              <a:gd name="T84" fmla="*/ 2147483647 w 174"/>
              <a:gd name="T85" fmla="*/ 2147483647 h 116"/>
              <a:gd name="T86" fmla="*/ 2147483647 w 174"/>
              <a:gd name="T87" fmla="*/ 2147483647 h 116"/>
              <a:gd name="T88" fmla="*/ 2147483647 w 174"/>
              <a:gd name="T89" fmla="*/ 2147483647 h 116"/>
              <a:gd name="T90" fmla="*/ 2147483647 w 174"/>
              <a:gd name="T91" fmla="*/ 2147483647 h 11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74"/>
              <a:gd name="T139" fmla="*/ 0 h 116"/>
              <a:gd name="T140" fmla="*/ 174 w 174"/>
              <a:gd name="T141" fmla="*/ 116 h 11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74" h="116">
                <a:moveTo>
                  <a:pt x="42" y="9"/>
                </a:moveTo>
                <a:cubicBezTo>
                  <a:pt x="46" y="10"/>
                  <a:pt x="46" y="15"/>
                  <a:pt x="51" y="15"/>
                </a:cubicBezTo>
                <a:cubicBezTo>
                  <a:pt x="55" y="15"/>
                  <a:pt x="56" y="12"/>
                  <a:pt x="59" y="11"/>
                </a:cubicBezTo>
                <a:cubicBezTo>
                  <a:pt x="64" y="9"/>
                  <a:pt x="70" y="11"/>
                  <a:pt x="74" y="7"/>
                </a:cubicBezTo>
                <a:lnTo>
                  <a:pt x="86" y="7"/>
                </a:lnTo>
                <a:cubicBezTo>
                  <a:pt x="90" y="5"/>
                  <a:pt x="96" y="1"/>
                  <a:pt x="101" y="1"/>
                </a:cubicBezTo>
                <a:cubicBezTo>
                  <a:pt x="108" y="1"/>
                  <a:pt x="109" y="5"/>
                  <a:pt x="116" y="5"/>
                </a:cubicBezTo>
                <a:cubicBezTo>
                  <a:pt x="120" y="5"/>
                  <a:pt x="122" y="4"/>
                  <a:pt x="125" y="4"/>
                </a:cubicBezTo>
                <a:cubicBezTo>
                  <a:pt x="128" y="4"/>
                  <a:pt x="133" y="4"/>
                  <a:pt x="134" y="4"/>
                </a:cubicBezTo>
                <a:cubicBezTo>
                  <a:pt x="136" y="4"/>
                  <a:pt x="138" y="5"/>
                  <a:pt x="139" y="4"/>
                </a:cubicBezTo>
                <a:cubicBezTo>
                  <a:pt x="142" y="4"/>
                  <a:pt x="143" y="0"/>
                  <a:pt x="145" y="0"/>
                </a:cubicBezTo>
                <a:cubicBezTo>
                  <a:pt x="148" y="0"/>
                  <a:pt x="149" y="2"/>
                  <a:pt x="152" y="2"/>
                </a:cubicBezTo>
                <a:cubicBezTo>
                  <a:pt x="154" y="2"/>
                  <a:pt x="155" y="2"/>
                  <a:pt x="156" y="2"/>
                </a:cubicBezTo>
                <a:cubicBezTo>
                  <a:pt x="158" y="2"/>
                  <a:pt x="163" y="7"/>
                  <a:pt x="167" y="9"/>
                </a:cubicBezTo>
                <a:cubicBezTo>
                  <a:pt x="169" y="11"/>
                  <a:pt x="170" y="14"/>
                  <a:pt x="174" y="14"/>
                </a:cubicBezTo>
                <a:cubicBezTo>
                  <a:pt x="170" y="26"/>
                  <a:pt x="161" y="41"/>
                  <a:pt x="152" y="39"/>
                </a:cubicBezTo>
                <a:cubicBezTo>
                  <a:pt x="143" y="38"/>
                  <a:pt x="137" y="46"/>
                  <a:pt x="131" y="51"/>
                </a:cubicBezTo>
                <a:cubicBezTo>
                  <a:pt x="129" y="53"/>
                  <a:pt x="129" y="57"/>
                  <a:pt x="127" y="60"/>
                </a:cubicBezTo>
                <a:cubicBezTo>
                  <a:pt x="125" y="64"/>
                  <a:pt x="123" y="63"/>
                  <a:pt x="120" y="64"/>
                </a:cubicBezTo>
                <a:cubicBezTo>
                  <a:pt x="114" y="68"/>
                  <a:pt x="114" y="72"/>
                  <a:pt x="110" y="78"/>
                </a:cubicBezTo>
                <a:cubicBezTo>
                  <a:pt x="107" y="82"/>
                  <a:pt x="100" y="87"/>
                  <a:pt x="93" y="88"/>
                </a:cubicBezTo>
                <a:cubicBezTo>
                  <a:pt x="88" y="88"/>
                  <a:pt x="84" y="93"/>
                  <a:pt x="82" y="94"/>
                </a:cubicBezTo>
                <a:cubicBezTo>
                  <a:pt x="80" y="95"/>
                  <a:pt x="70" y="97"/>
                  <a:pt x="68" y="100"/>
                </a:cubicBezTo>
                <a:cubicBezTo>
                  <a:pt x="65" y="102"/>
                  <a:pt x="62" y="110"/>
                  <a:pt x="57" y="110"/>
                </a:cubicBezTo>
                <a:cubicBezTo>
                  <a:pt x="53" y="110"/>
                  <a:pt x="52" y="109"/>
                  <a:pt x="49" y="109"/>
                </a:cubicBezTo>
                <a:cubicBezTo>
                  <a:pt x="40" y="109"/>
                  <a:pt x="40" y="116"/>
                  <a:pt x="30" y="116"/>
                </a:cubicBezTo>
                <a:cubicBezTo>
                  <a:pt x="28" y="116"/>
                  <a:pt x="22" y="116"/>
                  <a:pt x="19" y="116"/>
                </a:cubicBezTo>
                <a:cubicBezTo>
                  <a:pt x="17" y="116"/>
                  <a:pt x="12" y="111"/>
                  <a:pt x="11" y="109"/>
                </a:cubicBezTo>
                <a:cubicBezTo>
                  <a:pt x="8" y="103"/>
                  <a:pt x="0" y="95"/>
                  <a:pt x="0" y="95"/>
                </a:cubicBezTo>
                <a:cubicBezTo>
                  <a:pt x="1" y="93"/>
                  <a:pt x="1" y="92"/>
                  <a:pt x="2" y="90"/>
                </a:cubicBezTo>
                <a:cubicBezTo>
                  <a:pt x="3" y="88"/>
                  <a:pt x="7" y="86"/>
                  <a:pt x="7" y="84"/>
                </a:cubicBezTo>
                <a:cubicBezTo>
                  <a:pt x="8" y="80"/>
                  <a:pt x="8" y="77"/>
                  <a:pt x="9" y="73"/>
                </a:cubicBezTo>
                <a:cubicBezTo>
                  <a:pt x="10" y="66"/>
                  <a:pt x="9" y="59"/>
                  <a:pt x="15" y="59"/>
                </a:cubicBezTo>
                <a:cubicBezTo>
                  <a:pt x="21" y="59"/>
                  <a:pt x="16" y="68"/>
                  <a:pt x="21" y="68"/>
                </a:cubicBezTo>
                <a:cubicBezTo>
                  <a:pt x="24" y="68"/>
                  <a:pt x="26" y="65"/>
                  <a:pt x="30" y="65"/>
                </a:cubicBezTo>
                <a:cubicBezTo>
                  <a:pt x="36" y="65"/>
                  <a:pt x="35" y="62"/>
                  <a:pt x="37" y="57"/>
                </a:cubicBezTo>
                <a:cubicBezTo>
                  <a:pt x="38" y="54"/>
                  <a:pt x="42" y="56"/>
                  <a:pt x="44" y="55"/>
                </a:cubicBezTo>
                <a:cubicBezTo>
                  <a:pt x="51" y="54"/>
                  <a:pt x="55" y="47"/>
                  <a:pt x="55" y="40"/>
                </a:cubicBezTo>
                <a:cubicBezTo>
                  <a:pt x="55" y="37"/>
                  <a:pt x="53" y="38"/>
                  <a:pt x="51" y="38"/>
                </a:cubicBezTo>
                <a:cubicBezTo>
                  <a:pt x="48" y="38"/>
                  <a:pt x="47" y="35"/>
                  <a:pt x="45" y="34"/>
                </a:cubicBezTo>
                <a:cubicBezTo>
                  <a:pt x="45" y="34"/>
                  <a:pt x="46" y="26"/>
                  <a:pt x="43" y="22"/>
                </a:cubicBezTo>
                <a:cubicBezTo>
                  <a:pt x="40" y="17"/>
                  <a:pt x="44" y="12"/>
                  <a:pt x="42" y="9"/>
                </a:cubicBez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7433" name="Freeform 25"/>
          <p:cNvSpPr>
            <a:spLocks/>
          </p:cNvSpPr>
          <p:nvPr/>
        </p:nvSpPr>
        <p:spPr bwMode="auto">
          <a:xfrm>
            <a:off x="7040563" y="2997200"/>
            <a:ext cx="981075" cy="365125"/>
          </a:xfrm>
          <a:custGeom>
            <a:avLst/>
            <a:gdLst>
              <a:gd name="T0" fmla="*/ 2147483647 w 158"/>
              <a:gd name="T1" fmla="*/ 2147483647 h 65"/>
              <a:gd name="T2" fmla="*/ 2147483647 w 158"/>
              <a:gd name="T3" fmla="*/ 2147483647 h 65"/>
              <a:gd name="T4" fmla="*/ 2147483647 w 158"/>
              <a:gd name="T5" fmla="*/ 2147483647 h 65"/>
              <a:gd name="T6" fmla="*/ 2147483647 w 158"/>
              <a:gd name="T7" fmla="*/ 2147483647 h 65"/>
              <a:gd name="T8" fmla="*/ 2147483647 w 158"/>
              <a:gd name="T9" fmla="*/ 2147483647 h 65"/>
              <a:gd name="T10" fmla="*/ 2147483647 w 158"/>
              <a:gd name="T11" fmla="*/ 2147483647 h 65"/>
              <a:gd name="T12" fmla="*/ 2147483647 w 158"/>
              <a:gd name="T13" fmla="*/ 2147483647 h 65"/>
              <a:gd name="T14" fmla="*/ 2147483647 w 158"/>
              <a:gd name="T15" fmla="*/ 2147483647 h 65"/>
              <a:gd name="T16" fmla="*/ 2147483647 w 158"/>
              <a:gd name="T17" fmla="*/ 2147483647 h 65"/>
              <a:gd name="T18" fmla="*/ 2147483647 w 158"/>
              <a:gd name="T19" fmla="*/ 2147483647 h 65"/>
              <a:gd name="T20" fmla="*/ 2147483647 w 158"/>
              <a:gd name="T21" fmla="*/ 2147483647 h 65"/>
              <a:gd name="T22" fmla="*/ 2147483647 w 158"/>
              <a:gd name="T23" fmla="*/ 2147483647 h 65"/>
              <a:gd name="T24" fmla="*/ 2147483647 w 158"/>
              <a:gd name="T25" fmla="*/ 2147483647 h 65"/>
              <a:gd name="T26" fmla="*/ 2147483647 w 158"/>
              <a:gd name="T27" fmla="*/ 2147483647 h 65"/>
              <a:gd name="T28" fmla="*/ 2147483647 w 158"/>
              <a:gd name="T29" fmla="*/ 2147483647 h 65"/>
              <a:gd name="T30" fmla="*/ 2147483647 w 158"/>
              <a:gd name="T31" fmla="*/ 2147483647 h 65"/>
              <a:gd name="T32" fmla="*/ 2147483647 w 158"/>
              <a:gd name="T33" fmla="*/ 2147483647 h 65"/>
              <a:gd name="T34" fmla="*/ 0 w 158"/>
              <a:gd name="T35" fmla="*/ 2147483647 h 65"/>
              <a:gd name="T36" fmla="*/ 2147483647 w 158"/>
              <a:gd name="T37" fmla="*/ 2147483647 h 65"/>
              <a:gd name="T38" fmla="*/ 2147483647 w 158"/>
              <a:gd name="T39" fmla="*/ 2147483647 h 65"/>
              <a:gd name="T40" fmla="*/ 2147483647 w 158"/>
              <a:gd name="T41" fmla="*/ 2147483647 h 65"/>
              <a:gd name="T42" fmla="*/ 2147483647 w 158"/>
              <a:gd name="T43" fmla="*/ 2147483647 h 65"/>
              <a:gd name="T44" fmla="*/ 2147483647 w 158"/>
              <a:gd name="T45" fmla="*/ 2147483647 h 65"/>
              <a:gd name="T46" fmla="*/ 2147483647 w 158"/>
              <a:gd name="T47" fmla="*/ 2147483647 h 65"/>
              <a:gd name="T48" fmla="*/ 2147483647 w 158"/>
              <a:gd name="T49" fmla="*/ 2147483647 h 65"/>
              <a:gd name="T50" fmla="*/ 2147483647 w 158"/>
              <a:gd name="T51" fmla="*/ 2147483647 h 65"/>
              <a:gd name="T52" fmla="*/ 2147483647 w 158"/>
              <a:gd name="T53" fmla="*/ 2147483647 h 65"/>
              <a:gd name="T54" fmla="*/ 2147483647 w 158"/>
              <a:gd name="T55" fmla="*/ 2147483647 h 65"/>
              <a:gd name="T56" fmla="*/ 2147483647 w 158"/>
              <a:gd name="T57" fmla="*/ 2147483647 h 65"/>
              <a:gd name="T58" fmla="*/ 2147483647 w 158"/>
              <a:gd name="T59" fmla="*/ 2147483647 h 65"/>
              <a:gd name="T60" fmla="*/ 2147483647 w 158"/>
              <a:gd name="T61" fmla="*/ 2147483647 h 65"/>
              <a:gd name="T62" fmla="*/ 2147483647 w 158"/>
              <a:gd name="T63" fmla="*/ 2147483647 h 65"/>
              <a:gd name="T64" fmla="*/ 2147483647 w 158"/>
              <a:gd name="T65" fmla="*/ 2147483647 h 65"/>
              <a:gd name="T66" fmla="*/ 2147483647 w 158"/>
              <a:gd name="T67" fmla="*/ 2147483647 h 65"/>
              <a:gd name="T68" fmla="*/ 2147483647 w 158"/>
              <a:gd name="T69" fmla="*/ 2147483647 h 65"/>
              <a:gd name="T70" fmla="*/ 2147483647 w 158"/>
              <a:gd name="T71" fmla="*/ 2147483647 h 65"/>
              <a:gd name="T72" fmla="*/ 2147483647 w 158"/>
              <a:gd name="T73" fmla="*/ 2147483647 h 65"/>
              <a:gd name="T74" fmla="*/ 2147483647 w 158"/>
              <a:gd name="T75" fmla="*/ 2147483647 h 65"/>
              <a:gd name="T76" fmla="*/ 2147483647 w 158"/>
              <a:gd name="T77" fmla="*/ 2147483647 h 6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58"/>
              <a:gd name="T118" fmla="*/ 0 h 65"/>
              <a:gd name="T119" fmla="*/ 158 w 158"/>
              <a:gd name="T120" fmla="*/ 65 h 65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58" h="65">
                <a:moveTo>
                  <a:pt x="158" y="58"/>
                </a:moveTo>
                <a:lnTo>
                  <a:pt x="120" y="11"/>
                </a:lnTo>
                <a:cubicBezTo>
                  <a:pt x="120" y="10"/>
                  <a:pt x="119" y="8"/>
                  <a:pt x="118" y="8"/>
                </a:cubicBezTo>
                <a:cubicBezTo>
                  <a:pt x="115" y="8"/>
                  <a:pt x="113" y="12"/>
                  <a:pt x="108" y="9"/>
                </a:cubicBezTo>
                <a:cubicBezTo>
                  <a:pt x="102" y="5"/>
                  <a:pt x="100" y="8"/>
                  <a:pt x="98" y="4"/>
                </a:cubicBezTo>
                <a:cubicBezTo>
                  <a:pt x="97" y="0"/>
                  <a:pt x="95" y="4"/>
                  <a:pt x="93" y="4"/>
                </a:cubicBezTo>
                <a:cubicBezTo>
                  <a:pt x="90" y="4"/>
                  <a:pt x="90" y="3"/>
                  <a:pt x="86" y="3"/>
                </a:cubicBezTo>
                <a:cubicBezTo>
                  <a:pt x="80" y="3"/>
                  <a:pt x="79" y="8"/>
                  <a:pt x="72" y="8"/>
                </a:cubicBezTo>
                <a:cubicBezTo>
                  <a:pt x="67" y="8"/>
                  <a:pt x="61" y="6"/>
                  <a:pt x="55" y="6"/>
                </a:cubicBezTo>
                <a:cubicBezTo>
                  <a:pt x="50" y="6"/>
                  <a:pt x="45" y="8"/>
                  <a:pt x="41" y="8"/>
                </a:cubicBezTo>
                <a:cubicBezTo>
                  <a:pt x="35" y="8"/>
                  <a:pt x="35" y="4"/>
                  <a:pt x="30" y="4"/>
                </a:cubicBezTo>
                <a:cubicBezTo>
                  <a:pt x="26" y="4"/>
                  <a:pt x="26" y="8"/>
                  <a:pt x="21" y="8"/>
                </a:cubicBezTo>
                <a:cubicBezTo>
                  <a:pt x="21" y="8"/>
                  <a:pt x="21" y="13"/>
                  <a:pt x="20" y="16"/>
                </a:cubicBezTo>
                <a:cubicBezTo>
                  <a:pt x="19" y="18"/>
                  <a:pt x="16" y="20"/>
                  <a:pt x="16" y="24"/>
                </a:cubicBezTo>
                <a:cubicBezTo>
                  <a:pt x="16" y="27"/>
                  <a:pt x="17" y="28"/>
                  <a:pt x="17" y="32"/>
                </a:cubicBezTo>
                <a:cubicBezTo>
                  <a:pt x="17" y="39"/>
                  <a:pt x="14" y="40"/>
                  <a:pt x="9" y="43"/>
                </a:cubicBezTo>
                <a:cubicBezTo>
                  <a:pt x="5" y="46"/>
                  <a:pt x="0" y="46"/>
                  <a:pt x="0" y="52"/>
                </a:cubicBezTo>
                <a:cubicBezTo>
                  <a:pt x="1" y="55"/>
                  <a:pt x="0" y="54"/>
                  <a:pt x="4" y="59"/>
                </a:cubicBezTo>
                <a:cubicBezTo>
                  <a:pt x="8" y="60"/>
                  <a:pt x="8" y="65"/>
                  <a:pt x="13" y="65"/>
                </a:cubicBezTo>
                <a:cubicBezTo>
                  <a:pt x="17" y="65"/>
                  <a:pt x="18" y="62"/>
                  <a:pt x="21" y="61"/>
                </a:cubicBezTo>
                <a:cubicBezTo>
                  <a:pt x="26" y="59"/>
                  <a:pt x="32" y="61"/>
                  <a:pt x="36" y="57"/>
                </a:cubicBezTo>
                <a:lnTo>
                  <a:pt x="48" y="57"/>
                </a:lnTo>
                <a:cubicBezTo>
                  <a:pt x="52" y="55"/>
                  <a:pt x="58" y="51"/>
                  <a:pt x="63" y="51"/>
                </a:cubicBezTo>
                <a:cubicBezTo>
                  <a:pt x="70" y="51"/>
                  <a:pt x="71" y="55"/>
                  <a:pt x="78" y="55"/>
                </a:cubicBezTo>
                <a:cubicBezTo>
                  <a:pt x="82" y="55"/>
                  <a:pt x="84" y="54"/>
                  <a:pt x="87" y="54"/>
                </a:cubicBezTo>
                <a:cubicBezTo>
                  <a:pt x="90" y="54"/>
                  <a:pt x="95" y="54"/>
                  <a:pt x="96" y="54"/>
                </a:cubicBezTo>
                <a:cubicBezTo>
                  <a:pt x="98" y="54"/>
                  <a:pt x="100" y="55"/>
                  <a:pt x="101" y="54"/>
                </a:cubicBezTo>
                <a:cubicBezTo>
                  <a:pt x="104" y="54"/>
                  <a:pt x="105" y="50"/>
                  <a:pt x="107" y="50"/>
                </a:cubicBezTo>
                <a:cubicBezTo>
                  <a:pt x="110" y="50"/>
                  <a:pt x="111" y="52"/>
                  <a:pt x="114" y="52"/>
                </a:cubicBezTo>
                <a:cubicBezTo>
                  <a:pt x="116" y="52"/>
                  <a:pt x="117" y="52"/>
                  <a:pt x="118" y="52"/>
                </a:cubicBezTo>
                <a:cubicBezTo>
                  <a:pt x="120" y="52"/>
                  <a:pt x="125" y="57"/>
                  <a:pt x="129" y="59"/>
                </a:cubicBezTo>
                <a:cubicBezTo>
                  <a:pt x="131" y="61"/>
                  <a:pt x="132" y="64"/>
                  <a:pt x="136" y="64"/>
                </a:cubicBezTo>
                <a:cubicBezTo>
                  <a:pt x="141" y="64"/>
                  <a:pt x="145" y="64"/>
                  <a:pt x="150" y="64"/>
                </a:cubicBezTo>
                <a:cubicBezTo>
                  <a:pt x="154" y="64"/>
                  <a:pt x="157" y="62"/>
                  <a:pt x="158" y="58"/>
                </a:cubicBez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7434" name="Freeform 26"/>
          <p:cNvSpPr>
            <a:spLocks/>
          </p:cNvSpPr>
          <p:nvPr/>
        </p:nvSpPr>
        <p:spPr bwMode="auto">
          <a:xfrm>
            <a:off x="6275388" y="3016250"/>
            <a:ext cx="893762" cy="804863"/>
          </a:xfrm>
          <a:custGeom>
            <a:avLst/>
            <a:gdLst>
              <a:gd name="T0" fmla="*/ 2147483647 w 144"/>
              <a:gd name="T1" fmla="*/ 2147483647 h 144"/>
              <a:gd name="T2" fmla="*/ 2147483647 w 144"/>
              <a:gd name="T3" fmla="*/ 2147483647 h 144"/>
              <a:gd name="T4" fmla="*/ 2147483647 w 144"/>
              <a:gd name="T5" fmla="*/ 2147483647 h 144"/>
              <a:gd name="T6" fmla="*/ 2147483647 w 144"/>
              <a:gd name="T7" fmla="*/ 2147483647 h 144"/>
              <a:gd name="T8" fmla="*/ 2147483647 w 144"/>
              <a:gd name="T9" fmla="*/ 2147483647 h 144"/>
              <a:gd name="T10" fmla="*/ 2147483647 w 144"/>
              <a:gd name="T11" fmla="*/ 2147483647 h 144"/>
              <a:gd name="T12" fmla="*/ 2147483647 w 144"/>
              <a:gd name="T13" fmla="*/ 2147483647 h 144"/>
              <a:gd name="T14" fmla="*/ 2147483647 w 144"/>
              <a:gd name="T15" fmla="*/ 2147483647 h 144"/>
              <a:gd name="T16" fmla="*/ 2147483647 w 144"/>
              <a:gd name="T17" fmla="*/ 2147483647 h 144"/>
              <a:gd name="T18" fmla="*/ 2147483647 w 144"/>
              <a:gd name="T19" fmla="*/ 2147483647 h 144"/>
              <a:gd name="T20" fmla="*/ 2147483647 w 144"/>
              <a:gd name="T21" fmla="*/ 2147483647 h 144"/>
              <a:gd name="T22" fmla="*/ 2147483647 w 144"/>
              <a:gd name="T23" fmla="*/ 2147483647 h 144"/>
              <a:gd name="T24" fmla="*/ 2147483647 w 144"/>
              <a:gd name="T25" fmla="*/ 2147483647 h 144"/>
              <a:gd name="T26" fmla="*/ 2147483647 w 144"/>
              <a:gd name="T27" fmla="*/ 2147483647 h 144"/>
              <a:gd name="T28" fmla="*/ 2147483647 w 144"/>
              <a:gd name="T29" fmla="*/ 2147483647 h 144"/>
              <a:gd name="T30" fmla="*/ 0 w 144"/>
              <a:gd name="T31" fmla="*/ 2147483647 h 144"/>
              <a:gd name="T32" fmla="*/ 2147483647 w 144"/>
              <a:gd name="T33" fmla="*/ 2147483647 h 144"/>
              <a:gd name="T34" fmla="*/ 2147483647 w 144"/>
              <a:gd name="T35" fmla="*/ 2147483647 h 144"/>
              <a:gd name="T36" fmla="*/ 2147483647 w 144"/>
              <a:gd name="T37" fmla="*/ 2147483647 h 144"/>
              <a:gd name="T38" fmla="*/ 2147483647 w 144"/>
              <a:gd name="T39" fmla="*/ 2147483647 h 144"/>
              <a:gd name="T40" fmla="*/ 2147483647 w 144"/>
              <a:gd name="T41" fmla="*/ 2147483647 h 144"/>
              <a:gd name="T42" fmla="*/ 2147483647 w 144"/>
              <a:gd name="T43" fmla="*/ 2147483647 h 144"/>
              <a:gd name="T44" fmla="*/ 2147483647 w 144"/>
              <a:gd name="T45" fmla="*/ 2147483647 h 144"/>
              <a:gd name="T46" fmla="*/ 2147483647 w 144"/>
              <a:gd name="T47" fmla="*/ 2147483647 h 144"/>
              <a:gd name="T48" fmla="*/ 2147483647 w 144"/>
              <a:gd name="T49" fmla="*/ 2147483647 h 144"/>
              <a:gd name="T50" fmla="*/ 2147483647 w 144"/>
              <a:gd name="T51" fmla="*/ 2147483647 h 144"/>
              <a:gd name="T52" fmla="*/ 2147483647 w 144"/>
              <a:gd name="T53" fmla="*/ 2147483647 h 144"/>
              <a:gd name="T54" fmla="*/ 2147483647 w 144"/>
              <a:gd name="T55" fmla="*/ 2147483647 h 144"/>
              <a:gd name="T56" fmla="*/ 2147483647 w 144"/>
              <a:gd name="T57" fmla="*/ 2147483647 h 144"/>
              <a:gd name="T58" fmla="*/ 2147483647 w 144"/>
              <a:gd name="T59" fmla="*/ 2147483647 h 144"/>
              <a:gd name="T60" fmla="*/ 2147483647 w 144"/>
              <a:gd name="T61" fmla="*/ 2147483647 h 144"/>
              <a:gd name="T62" fmla="*/ 2147483647 w 144"/>
              <a:gd name="T63" fmla="*/ 2147483647 h 144"/>
              <a:gd name="T64" fmla="*/ 2147483647 w 144"/>
              <a:gd name="T65" fmla="*/ 2147483647 h 144"/>
              <a:gd name="T66" fmla="*/ 2147483647 w 144"/>
              <a:gd name="T67" fmla="*/ 2147483647 h 144"/>
              <a:gd name="T68" fmla="*/ 2147483647 w 144"/>
              <a:gd name="T69" fmla="*/ 2147483647 h 144"/>
              <a:gd name="T70" fmla="*/ 2147483647 w 144"/>
              <a:gd name="T71" fmla="*/ 2147483647 h 144"/>
              <a:gd name="T72" fmla="*/ 2147483647 w 144"/>
              <a:gd name="T73" fmla="*/ 2147483647 h 14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44"/>
              <a:gd name="T112" fmla="*/ 0 h 144"/>
              <a:gd name="T113" fmla="*/ 144 w 144"/>
              <a:gd name="T114" fmla="*/ 144 h 144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44" h="144">
                <a:moveTo>
                  <a:pt x="138" y="1"/>
                </a:moveTo>
                <a:cubicBezTo>
                  <a:pt x="139" y="3"/>
                  <a:pt x="141" y="5"/>
                  <a:pt x="144" y="5"/>
                </a:cubicBezTo>
                <a:cubicBezTo>
                  <a:pt x="144" y="5"/>
                  <a:pt x="144" y="10"/>
                  <a:pt x="143" y="13"/>
                </a:cubicBezTo>
                <a:cubicBezTo>
                  <a:pt x="142" y="15"/>
                  <a:pt x="139" y="17"/>
                  <a:pt x="139" y="21"/>
                </a:cubicBezTo>
                <a:cubicBezTo>
                  <a:pt x="139" y="24"/>
                  <a:pt x="140" y="25"/>
                  <a:pt x="140" y="29"/>
                </a:cubicBezTo>
                <a:cubicBezTo>
                  <a:pt x="140" y="36"/>
                  <a:pt x="137" y="37"/>
                  <a:pt x="132" y="40"/>
                </a:cubicBezTo>
                <a:cubicBezTo>
                  <a:pt x="128" y="43"/>
                  <a:pt x="123" y="43"/>
                  <a:pt x="123" y="49"/>
                </a:cubicBezTo>
                <a:cubicBezTo>
                  <a:pt x="124" y="52"/>
                  <a:pt x="123" y="51"/>
                  <a:pt x="127" y="56"/>
                </a:cubicBezTo>
                <a:cubicBezTo>
                  <a:pt x="129" y="59"/>
                  <a:pt x="125" y="64"/>
                  <a:pt x="128" y="69"/>
                </a:cubicBezTo>
                <a:cubicBezTo>
                  <a:pt x="131" y="73"/>
                  <a:pt x="130" y="81"/>
                  <a:pt x="130" y="81"/>
                </a:cubicBezTo>
                <a:cubicBezTo>
                  <a:pt x="132" y="82"/>
                  <a:pt x="133" y="85"/>
                  <a:pt x="136" y="85"/>
                </a:cubicBezTo>
                <a:cubicBezTo>
                  <a:pt x="138" y="85"/>
                  <a:pt x="140" y="84"/>
                  <a:pt x="140" y="87"/>
                </a:cubicBezTo>
                <a:cubicBezTo>
                  <a:pt x="140" y="94"/>
                  <a:pt x="136" y="101"/>
                  <a:pt x="129" y="102"/>
                </a:cubicBezTo>
                <a:cubicBezTo>
                  <a:pt x="127" y="103"/>
                  <a:pt x="123" y="101"/>
                  <a:pt x="122" y="104"/>
                </a:cubicBezTo>
                <a:cubicBezTo>
                  <a:pt x="120" y="109"/>
                  <a:pt x="121" y="112"/>
                  <a:pt x="115" y="112"/>
                </a:cubicBezTo>
                <a:cubicBezTo>
                  <a:pt x="111" y="112"/>
                  <a:pt x="109" y="115"/>
                  <a:pt x="106" y="115"/>
                </a:cubicBezTo>
                <a:cubicBezTo>
                  <a:pt x="101" y="115"/>
                  <a:pt x="106" y="106"/>
                  <a:pt x="100" y="106"/>
                </a:cubicBezTo>
                <a:cubicBezTo>
                  <a:pt x="94" y="106"/>
                  <a:pt x="95" y="113"/>
                  <a:pt x="94" y="120"/>
                </a:cubicBezTo>
                <a:cubicBezTo>
                  <a:pt x="93" y="124"/>
                  <a:pt x="93" y="127"/>
                  <a:pt x="92" y="131"/>
                </a:cubicBezTo>
                <a:cubicBezTo>
                  <a:pt x="92" y="133"/>
                  <a:pt x="88" y="135"/>
                  <a:pt x="87" y="137"/>
                </a:cubicBezTo>
                <a:cubicBezTo>
                  <a:pt x="85" y="140"/>
                  <a:pt x="85" y="144"/>
                  <a:pt x="82" y="142"/>
                </a:cubicBezTo>
                <a:cubicBezTo>
                  <a:pt x="70" y="138"/>
                  <a:pt x="62" y="133"/>
                  <a:pt x="62" y="127"/>
                </a:cubicBezTo>
                <a:cubicBezTo>
                  <a:pt x="62" y="124"/>
                  <a:pt x="64" y="122"/>
                  <a:pt x="64" y="118"/>
                </a:cubicBezTo>
                <a:cubicBezTo>
                  <a:pt x="64" y="113"/>
                  <a:pt x="58" y="112"/>
                  <a:pt x="58" y="107"/>
                </a:cubicBezTo>
                <a:cubicBezTo>
                  <a:pt x="58" y="99"/>
                  <a:pt x="54" y="101"/>
                  <a:pt x="49" y="97"/>
                </a:cubicBezTo>
                <a:cubicBezTo>
                  <a:pt x="48" y="96"/>
                  <a:pt x="48" y="94"/>
                  <a:pt x="46" y="94"/>
                </a:cubicBezTo>
                <a:cubicBezTo>
                  <a:pt x="41" y="94"/>
                  <a:pt x="42" y="104"/>
                  <a:pt x="35" y="104"/>
                </a:cubicBezTo>
                <a:cubicBezTo>
                  <a:pt x="32" y="104"/>
                  <a:pt x="35" y="101"/>
                  <a:pt x="31" y="101"/>
                </a:cubicBezTo>
                <a:cubicBezTo>
                  <a:pt x="25" y="101"/>
                  <a:pt x="29" y="95"/>
                  <a:pt x="23" y="92"/>
                </a:cubicBezTo>
                <a:cubicBezTo>
                  <a:pt x="20" y="91"/>
                  <a:pt x="23" y="78"/>
                  <a:pt x="17" y="78"/>
                </a:cubicBezTo>
                <a:cubicBezTo>
                  <a:pt x="13" y="78"/>
                  <a:pt x="11" y="82"/>
                  <a:pt x="5" y="82"/>
                </a:cubicBezTo>
                <a:cubicBezTo>
                  <a:pt x="3" y="82"/>
                  <a:pt x="0" y="82"/>
                  <a:pt x="0" y="80"/>
                </a:cubicBezTo>
                <a:cubicBezTo>
                  <a:pt x="0" y="77"/>
                  <a:pt x="3" y="76"/>
                  <a:pt x="3" y="73"/>
                </a:cubicBezTo>
                <a:cubicBezTo>
                  <a:pt x="4" y="66"/>
                  <a:pt x="4" y="59"/>
                  <a:pt x="6" y="53"/>
                </a:cubicBezTo>
                <a:cubicBezTo>
                  <a:pt x="6" y="55"/>
                  <a:pt x="8" y="56"/>
                  <a:pt x="9" y="58"/>
                </a:cubicBezTo>
                <a:cubicBezTo>
                  <a:pt x="12" y="62"/>
                  <a:pt x="9" y="65"/>
                  <a:pt x="15" y="65"/>
                </a:cubicBezTo>
                <a:cubicBezTo>
                  <a:pt x="16" y="65"/>
                  <a:pt x="17" y="65"/>
                  <a:pt x="19" y="65"/>
                </a:cubicBezTo>
                <a:cubicBezTo>
                  <a:pt x="22" y="65"/>
                  <a:pt x="22" y="68"/>
                  <a:pt x="22" y="69"/>
                </a:cubicBezTo>
                <a:cubicBezTo>
                  <a:pt x="22" y="71"/>
                  <a:pt x="22" y="72"/>
                  <a:pt x="22" y="73"/>
                </a:cubicBezTo>
                <a:cubicBezTo>
                  <a:pt x="22" y="75"/>
                  <a:pt x="24" y="75"/>
                  <a:pt x="24" y="75"/>
                </a:cubicBezTo>
                <a:cubicBezTo>
                  <a:pt x="25" y="75"/>
                  <a:pt x="25" y="75"/>
                  <a:pt x="26" y="75"/>
                </a:cubicBezTo>
                <a:cubicBezTo>
                  <a:pt x="32" y="75"/>
                  <a:pt x="32" y="82"/>
                  <a:pt x="40" y="82"/>
                </a:cubicBezTo>
                <a:cubicBezTo>
                  <a:pt x="44" y="82"/>
                  <a:pt x="47" y="84"/>
                  <a:pt x="52" y="84"/>
                </a:cubicBezTo>
                <a:cubicBezTo>
                  <a:pt x="58" y="84"/>
                  <a:pt x="54" y="74"/>
                  <a:pt x="57" y="70"/>
                </a:cubicBezTo>
                <a:cubicBezTo>
                  <a:pt x="57" y="69"/>
                  <a:pt x="60" y="68"/>
                  <a:pt x="60" y="66"/>
                </a:cubicBezTo>
                <a:cubicBezTo>
                  <a:pt x="61" y="65"/>
                  <a:pt x="60" y="64"/>
                  <a:pt x="61" y="62"/>
                </a:cubicBezTo>
                <a:lnTo>
                  <a:pt x="63" y="62"/>
                </a:lnTo>
                <a:cubicBezTo>
                  <a:pt x="65" y="65"/>
                  <a:pt x="70" y="64"/>
                  <a:pt x="70" y="68"/>
                </a:cubicBezTo>
                <a:cubicBezTo>
                  <a:pt x="70" y="71"/>
                  <a:pt x="69" y="73"/>
                  <a:pt x="68" y="76"/>
                </a:cubicBezTo>
                <a:lnTo>
                  <a:pt x="68" y="79"/>
                </a:lnTo>
                <a:cubicBezTo>
                  <a:pt x="71" y="79"/>
                  <a:pt x="79" y="76"/>
                  <a:pt x="81" y="74"/>
                </a:cubicBezTo>
                <a:cubicBezTo>
                  <a:pt x="80" y="73"/>
                  <a:pt x="80" y="72"/>
                  <a:pt x="78" y="72"/>
                </a:cubicBezTo>
                <a:cubicBezTo>
                  <a:pt x="79" y="68"/>
                  <a:pt x="84" y="70"/>
                  <a:pt x="86" y="67"/>
                </a:cubicBezTo>
                <a:cubicBezTo>
                  <a:pt x="97" y="55"/>
                  <a:pt x="100" y="57"/>
                  <a:pt x="102" y="53"/>
                </a:cubicBezTo>
                <a:cubicBezTo>
                  <a:pt x="103" y="50"/>
                  <a:pt x="102" y="48"/>
                  <a:pt x="102" y="46"/>
                </a:cubicBezTo>
                <a:cubicBezTo>
                  <a:pt x="102" y="44"/>
                  <a:pt x="102" y="37"/>
                  <a:pt x="102" y="36"/>
                </a:cubicBezTo>
                <a:cubicBezTo>
                  <a:pt x="104" y="37"/>
                  <a:pt x="108" y="42"/>
                  <a:pt x="111" y="42"/>
                </a:cubicBezTo>
                <a:cubicBezTo>
                  <a:pt x="116" y="42"/>
                  <a:pt x="114" y="31"/>
                  <a:pt x="117" y="30"/>
                </a:cubicBezTo>
                <a:cubicBezTo>
                  <a:pt x="121" y="28"/>
                  <a:pt x="121" y="25"/>
                  <a:pt x="122" y="24"/>
                </a:cubicBezTo>
                <a:cubicBezTo>
                  <a:pt x="122" y="22"/>
                  <a:pt x="123" y="21"/>
                  <a:pt x="123" y="19"/>
                </a:cubicBezTo>
                <a:cubicBezTo>
                  <a:pt x="123" y="16"/>
                  <a:pt x="122" y="11"/>
                  <a:pt x="121" y="9"/>
                </a:cubicBezTo>
                <a:cubicBezTo>
                  <a:pt x="121" y="8"/>
                  <a:pt x="119" y="7"/>
                  <a:pt x="118" y="6"/>
                </a:cubicBezTo>
                <a:lnTo>
                  <a:pt x="120" y="6"/>
                </a:lnTo>
                <a:cubicBezTo>
                  <a:pt x="121" y="5"/>
                  <a:pt x="122" y="2"/>
                  <a:pt x="124" y="2"/>
                </a:cubicBezTo>
                <a:cubicBezTo>
                  <a:pt x="126" y="2"/>
                  <a:pt x="130" y="5"/>
                  <a:pt x="131" y="2"/>
                </a:cubicBezTo>
                <a:cubicBezTo>
                  <a:pt x="132" y="0"/>
                  <a:pt x="134" y="1"/>
                  <a:pt x="137" y="1"/>
                </a:cubicBezTo>
                <a:lnTo>
                  <a:pt x="138" y="1"/>
                </a:ln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7435" name="Freeform 27"/>
          <p:cNvSpPr>
            <a:spLocks/>
          </p:cNvSpPr>
          <p:nvPr/>
        </p:nvSpPr>
        <p:spPr bwMode="auto">
          <a:xfrm>
            <a:off x="6521450" y="2287588"/>
            <a:ext cx="498475" cy="709612"/>
          </a:xfrm>
          <a:custGeom>
            <a:avLst/>
            <a:gdLst>
              <a:gd name="T0" fmla="*/ 2147483647 w 80"/>
              <a:gd name="T1" fmla="*/ 2147483647 h 127"/>
              <a:gd name="T2" fmla="*/ 2147483647 w 80"/>
              <a:gd name="T3" fmla="*/ 2147483647 h 127"/>
              <a:gd name="T4" fmla="*/ 2147483647 w 80"/>
              <a:gd name="T5" fmla="*/ 2147483647 h 127"/>
              <a:gd name="T6" fmla="*/ 2147483647 w 80"/>
              <a:gd name="T7" fmla="*/ 2147483647 h 127"/>
              <a:gd name="T8" fmla="*/ 2147483647 w 80"/>
              <a:gd name="T9" fmla="*/ 2147483647 h 127"/>
              <a:gd name="T10" fmla="*/ 2147483647 w 80"/>
              <a:gd name="T11" fmla="*/ 2147483647 h 127"/>
              <a:gd name="T12" fmla="*/ 0 w 80"/>
              <a:gd name="T13" fmla="*/ 2147483647 h 127"/>
              <a:gd name="T14" fmla="*/ 0 w 80"/>
              <a:gd name="T15" fmla="*/ 2147483647 h 127"/>
              <a:gd name="T16" fmla="*/ 2147483647 w 80"/>
              <a:gd name="T17" fmla="*/ 2147483647 h 127"/>
              <a:gd name="T18" fmla="*/ 2147483647 w 80"/>
              <a:gd name="T19" fmla="*/ 2147483647 h 127"/>
              <a:gd name="T20" fmla="*/ 2147483647 w 80"/>
              <a:gd name="T21" fmla="*/ 2147483647 h 127"/>
              <a:gd name="T22" fmla="*/ 2147483647 w 80"/>
              <a:gd name="T23" fmla="*/ 2147483647 h 127"/>
              <a:gd name="T24" fmla="*/ 2147483647 w 80"/>
              <a:gd name="T25" fmla="*/ 2147483647 h 127"/>
              <a:gd name="T26" fmla="*/ 2147483647 w 80"/>
              <a:gd name="T27" fmla="*/ 0 h 127"/>
              <a:gd name="T28" fmla="*/ 2147483647 w 80"/>
              <a:gd name="T29" fmla="*/ 2147483647 h 127"/>
              <a:gd name="T30" fmla="*/ 2147483647 w 80"/>
              <a:gd name="T31" fmla="*/ 2147483647 h 127"/>
              <a:gd name="T32" fmla="*/ 2147483647 w 80"/>
              <a:gd name="T33" fmla="*/ 2147483647 h 127"/>
              <a:gd name="T34" fmla="*/ 2147483647 w 80"/>
              <a:gd name="T35" fmla="*/ 2147483647 h 127"/>
              <a:gd name="T36" fmla="*/ 2147483647 w 80"/>
              <a:gd name="T37" fmla="*/ 2147483647 h 127"/>
              <a:gd name="T38" fmla="*/ 2147483647 w 80"/>
              <a:gd name="T39" fmla="*/ 2147483647 h 127"/>
              <a:gd name="T40" fmla="*/ 2147483647 w 80"/>
              <a:gd name="T41" fmla="*/ 2147483647 h 127"/>
              <a:gd name="T42" fmla="*/ 2147483647 w 80"/>
              <a:gd name="T43" fmla="*/ 2147483647 h 127"/>
              <a:gd name="T44" fmla="*/ 2147483647 w 80"/>
              <a:gd name="T45" fmla="*/ 2147483647 h 127"/>
              <a:gd name="T46" fmla="*/ 2147483647 w 80"/>
              <a:gd name="T47" fmla="*/ 2147483647 h 127"/>
              <a:gd name="T48" fmla="*/ 2147483647 w 80"/>
              <a:gd name="T49" fmla="*/ 2147483647 h 127"/>
              <a:gd name="T50" fmla="*/ 2147483647 w 80"/>
              <a:gd name="T51" fmla="*/ 2147483647 h 127"/>
              <a:gd name="T52" fmla="*/ 2147483647 w 80"/>
              <a:gd name="T53" fmla="*/ 2147483647 h 127"/>
              <a:gd name="T54" fmla="*/ 2147483647 w 80"/>
              <a:gd name="T55" fmla="*/ 2147483647 h 127"/>
              <a:gd name="T56" fmla="*/ 2147483647 w 80"/>
              <a:gd name="T57" fmla="*/ 2147483647 h 127"/>
              <a:gd name="T58" fmla="*/ 2147483647 w 80"/>
              <a:gd name="T59" fmla="*/ 2147483647 h 127"/>
              <a:gd name="T60" fmla="*/ 2147483647 w 80"/>
              <a:gd name="T61" fmla="*/ 2147483647 h 127"/>
              <a:gd name="T62" fmla="*/ 2147483647 w 80"/>
              <a:gd name="T63" fmla="*/ 2147483647 h 127"/>
              <a:gd name="T64" fmla="*/ 2147483647 w 80"/>
              <a:gd name="T65" fmla="*/ 2147483647 h 127"/>
              <a:gd name="T66" fmla="*/ 2147483647 w 80"/>
              <a:gd name="T67" fmla="*/ 2147483647 h 127"/>
              <a:gd name="T68" fmla="*/ 2147483647 w 80"/>
              <a:gd name="T69" fmla="*/ 2147483647 h 127"/>
              <a:gd name="T70" fmla="*/ 2147483647 w 80"/>
              <a:gd name="T71" fmla="*/ 2147483647 h 127"/>
              <a:gd name="T72" fmla="*/ 2147483647 w 80"/>
              <a:gd name="T73" fmla="*/ 2147483647 h 127"/>
              <a:gd name="T74" fmla="*/ 2147483647 w 80"/>
              <a:gd name="T75" fmla="*/ 2147483647 h 127"/>
              <a:gd name="T76" fmla="*/ 2147483647 w 80"/>
              <a:gd name="T77" fmla="*/ 2147483647 h 127"/>
              <a:gd name="T78" fmla="*/ 2147483647 w 80"/>
              <a:gd name="T79" fmla="*/ 2147483647 h 127"/>
              <a:gd name="T80" fmla="*/ 2147483647 w 80"/>
              <a:gd name="T81" fmla="*/ 2147483647 h 127"/>
              <a:gd name="T82" fmla="*/ 2147483647 w 80"/>
              <a:gd name="T83" fmla="*/ 2147483647 h 12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80"/>
              <a:gd name="T127" fmla="*/ 0 h 127"/>
              <a:gd name="T128" fmla="*/ 80 w 80"/>
              <a:gd name="T129" fmla="*/ 127 h 127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80" h="127">
                <a:moveTo>
                  <a:pt x="2" y="92"/>
                </a:moveTo>
                <a:cubicBezTo>
                  <a:pt x="7" y="92"/>
                  <a:pt x="17" y="89"/>
                  <a:pt x="17" y="82"/>
                </a:cubicBezTo>
                <a:cubicBezTo>
                  <a:pt x="17" y="72"/>
                  <a:pt x="10" y="70"/>
                  <a:pt x="10" y="61"/>
                </a:cubicBezTo>
                <a:cubicBezTo>
                  <a:pt x="10" y="56"/>
                  <a:pt x="13" y="54"/>
                  <a:pt x="12" y="50"/>
                </a:cubicBezTo>
                <a:cubicBezTo>
                  <a:pt x="10" y="48"/>
                  <a:pt x="8" y="51"/>
                  <a:pt x="7" y="52"/>
                </a:cubicBezTo>
                <a:lnTo>
                  <a:pt x="0" y="54"/>
                </a:lnTo>
                <a:cubicBezTo>
                  <a:pt x="0" y="51"/>
                  <a:pt x="2" y="41"/>
                  <a:pt x="3" y="38"/>
                </a:cubicBezTo>
                <a:cubicBezTo>
                  <a:pt x="5" y="35"/>
                  <a:pt x="8" y="31"/>
                  <a:pt x="8" y="27"/>
                </a:cubicBezTo>
                <a:cubicBezTo>
                  <a:pt x="8" y="22"/>
                  <a:pt x="6" y="22"/>
                  <a:pt x="8" y="16"/>
                </a:cubicBezTo>
                <a:cubicBezTo>
                  <a:pt x="9" y="11"/>
                  <a:pt x="12" y="8"/>
                  <a:pt x="14" y="4"/>
                </a:cubicBezTo>
                <a:cubicBezTo>
                  <a:pt x="14" y="4"/>
                  <a:pt x="15" y="4"/>
                  <a:pt x="16" y="4"/>
                </a:cubicBezTo>
                <a:cubicBezTo>
                  <a:pt x="21" y="4"/>
                  <a:pt x="23" y="0"/>
                  <a:pt x="27" y="0"/>
                </a:cubicBezTo>
                <a:cubicBezTo>
                  <a:pt x="30" y="0"/>
                  <a:pt x="30" y="7"/>
                  <a:pt x="34" y="7"/>
                </a:cubicBezTo>
                <a:cubicBezTo>
                  <a:pt x="36" y="7"/>
                  <a:pt x="37" y="7"/>
                  <a:pt x="40" y="7"/>
                </a:cubicBezTo>
                <a:cubicBezTo>
                  <a:pt x="42" y="10"/>
                  <a:pt x="42" y="17"/>
                  <a:pt x="43" y="22"/>
                </a:cubicBezTo>
                <a:cubicBezTo>
                  <a:pt x="44" y="28"/>
                  <a:pt x="48" y="34"/>
                  <a:pt x="51" y="37"/>
                </a:cubicBezTo>
                <a:cubicBezTo>
                  <a:pt x="59" y="44"/>
                  <a:pt x="64" y="49"/>
                  <a:pt x="64" y="63"/>
                </a:cubicBezTo>
                <a:cubicBezTo>
                  <a:pt x="64" y="68"/>
                  <a:pt x="61" y="67"/>
                  <a:pt x="59" y="70"/>
                </a:cubicBezTo>
                <a:cubicBezTo>
                  <a:pt x="54" y="76"/>
                  <a:pt x="64" y="73"/>
                  <a:pt x="58" y="87"/>
                </a:cubicBezTo>
                <a:lnTo>
                  <a:pt x="59" y="98"/>
                </a:lnTo>
                <a:cubicBezTo>
                  <a:pt x="61" y="107"/>
                  <a:pt x="73" y="101"/>
                  <a:pt x="75" y="109"/>
                </a:cubicBezTo>
                <a:cubicBezTo>
                  <a:pt x="77" y="114"/>
                  <a:pt x="77" y="119"/>
                  <a:pt x="80" y="122"/>
                </a:cubicBezTo>
                <a:cubicBezTo>
                  <a:pt x="77" y="122"/>
                  <a:pt x="74" y="121"/>
                  <a:pt x="73" y="123"/>
                </a:cubicBezTo>
                <a:cubicBezTo>
                  <a:pt x="72" y="126"/>
                  <a:pt x="68" y="123"/>
                  <a:pt x="66" y="123"/>
                </a:cubicBezTo>
                <a:cubicBezTo>
                  <a:pt x="64" y="123"/>
                  <a:pt x="63" y="126"/>
                  <a:pt x="62" y="127"/>
                </a:cubicBezTo>
                <a:lnTo>
                  <a:pt x="60" y="127"/>
                </a:lnTo>
                <a:lnTo>
                  <a:pt x="45" y="127"/>
                </a:lnTo>
                <a:cubicBezTo>
                  <a:pt x="44" y="126"/>
                  <a:pt x="39" y="126"/>
                  <a:pt x="39" y="124"/>
                </a:cubicBezTo>
                <a:cubicBezTo>
                  <a:pt x="39" y="122"/>
                  <a:pt x="40" y="122"/>
                  <a:pt x="40" y="119"/>
                </a:cubicBezTo>
                <a:cubicBezTo>
                  <a:pt x="40" y="116"/>
                  <a:pt x="37" y="105"/>
                  <a:pt x="35" y="103"/>
                </a:cubicBezTo>
                <a:cubicBezTo>
                  <a:pt x="33" y="102"/>
                  <a:pt x="31" y="102"/>
                  <a:pt x="29" y="100"/>
                </a:cubicBezTo>
                <a:cubicBezTo>
                  <a:pt x="27" y="98"/>
                  <a:pt x="27" y="95"/>
                  <a:pt x="23" y="95"/>
                </a:cubicBezTo>
                <a:cubicBezTo>
                  <a:pt x="20" y="95"/>
                  <a:pt x="18" y="99"/>
                  <a:pt x="15" y="99"/>
                </a:cubicBezTo>
                <a:cubicBezTo>
                  <a:pt x="13" y="99"/>
                  <a:pt x="3" y="95"/>
                  <a:pt x="2" y="92"/>
                </a:cubicBez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7436" name="Freeform 28"/>
          <p:cNvSpPr>
            <a:spLocks/>
          </p:cNvSpPr>
          <p:nvPr/>
        </p:nvSpPr>
        <p:spPr bwMode="auto">
          <a:xfrm>
            <a:off x="6311900" y="2678113"/>
            <a:ext cx="728663" cy="808037"/>
          </a:xfrm>
          <a:custGeom>
            <a:avLst/>
            <a:gdLst>
              <a:gd name="T0" fmla="*/ 2147483647 w 117"/>
              <a:gd name="T1" fmla="*/ 2147483647 h 144"/>
              <a:gd name="T2" fmla="*/ 2147483647 w 117"/>
              <a:gd name="T3" fmla="*/ 2147483647 h 144"/>
              <a:gd name="T4" fmla="*/ 2147483647 w 117"/>
              <a:gd name="T5" fmla="*/ 2147483647 h 144"/>
              <a:gd name="T6" fmla="*/ 2147483647 w 117"/>
              <a:gd name="T7" fmla="*/ 2147483647 h 144"/>
              <a:gd name="T8" fmla="*/ 2147483647 w 117"/>
              <a:gd name="T9" fmla="*/ 2147483647 h 144"/>
              <a:gd name="T10" fmla="*/ 2147483647 w 117"/>
              <a:gd name="T11" fmla="*/ 2147483647 h 144"/>
              <a:gd name="T12" fmla="*/ 2147483647 w 117"/>
              <a:gd name="T13" fmla="*/ 2147483647 h 144"/>
              <a:gd name="T14" fmla="*/ 2147483647 w 117"/>
              <a:gd name="T15" fmla="*/ 2147483647 h 144"/>
              <a:gd name="T16" fmla="*/ 2147483647 w 117"/>
              <a:gd name="T17" fmla="*/ 2147483647 h 144"/>
              <a:gd name="T18" fmla="*/ 2147483647 w 117"/>
              <a:gd name="T19" fmla="*/ 2147483647 h 144"/>
              <a:gd name="T20" fmla="*/ 2147483647 w 117"/>
              <a:gd name="T21" fmla="*/ 2147483647 h 144"/>
              <a:gd name="T22" fmla="*/ 2147483647 w 117"/>
              <a:gd name="T23" fmla="*/ 2147483647 h 144"/>
              <a:gd name="T24" fmla="*/ 2147483647 w 117"/>
              <a:gd name="T25" fmla="*/ 2147483647 h 144"/>
              <a:gd name="T26" fmla="*/ 2147483647 w 117"/>
              <a:gd name="T27" fmla="*/ 2147483647 h 144"/>
              <a:gd name="T28" fmla="*/ 2147483647 w 117"/>
              <a:gd name="T29" fmla="*/ 2147483647 h 144"/>
              <a:gd name="T30" fmla="*/ 2147483647 w 117"/>
              <a:gd name="T31" fmla="*/ 2147483647 h 144"/>
              <a:gd name="T32" fmla="*/ 2147483647 w 117"/>
              <a:gd name="T33" fmla="*/ 2147483647 h 144"/>
              <a:gd name="T34" fmla="*/ 2147483647 w 117"/>
              <a:gd name="T35" fmla="*/ 2147483647 h 144"/>
              <a:gd name="T36" fmla="*/ 2147483647 w 117"/>
              <a:gd name="T37" fmla="*/ 2147483647 h 144"/>
              <a:gd name="T38" fmla="*/ 2147483647 w 117"/>
              <a:gd name="T39" fmla="*/ 2147483647 h 144"/>
              <a:gd name="T40" fmla="*/ 2147483647 w 117"/>
              <a:gd name="T41" fmla="*/ 2147483647 h 144"/>
              <a:gd name="T42" fmla="*/ 2147483647 w 117"/>
              <a:gd name="T43" fmla="*/ 2147483647 h 144"/>
              <a:gd name="T44" fmla="*/ 2147483647 w 117"/>
              <a:gd name="T45" fmla="*/ 2147483647 h 144"/>
              <a:gd name="T46" fmla="*/ 2147483647 w 117"/>
              <a:gd name="T47" fmla="*/ 2147483647 h 144"/>
              <a:gd name="T48" fmla="*/ 2147483647 w 117"/>
              <a:gd name="T49" fmla="*/ 2147483647 h 144"/>
              <a:gd name="T50" fmla="*/ 2147483647 w 117"/>
              <a:gd name="T51" fmla="*/ 2147483647 h 144"/>
              <a:gd name="T52" fmla="*/ 2147483647 w 117"/>
              <a:gd name="T53" fmla="*/ 2147483647 h 144"/>
              <a:gd name="T54" fmla="*/ 2147483647 w 117"/>
              <a:gd name="T55" fmla="*/ 2147483647 h 144"/>
              <a:gd name="T56" fmla="*/ 2147483647 w 117"/>
              <a:gd name="T57" fmla="*/ 2147483647 h 144"/>
              <a:gd name="T58" fmla="*/ 2147483647 w 117"/>
              <a:gd name="T59" fmla="*/ 2147483647 h 144"/>
              <a:gd name="T60" fmla="*/ 2147483647 w 117"/>
              <a:gd name="T61" fmla="*/ 2147483647 h 144"/>
              <a:gd name="T62" fmla="*/ 2147483647 w 117"/>
              <a:gd name="T63" fmla="*/ 2147483647 h 144"/>
              <a:gd name="T64" fmla="*/ 2147483647 w 117"/>
              <a:gd name="T65" fmla="*/ 2147483647 h 144"/>
              <a:gd name="T66" fmla="*/ 2147483647 w 117"/>
              <a:gd name="T67" fmla="*/ 2147483647 h 144"/>
              <a:gd name="T68" fmla="*/ 2147483647 w 117"/>
              <a:gd name="T69" fmla="*/ 2147483647 h 144"/>
              <a:gd name="T70" fmla="*/ 2147483647 w 117"/>
              <a:gd name="T71" fmla="*/ 2147483647 h 144"/>
              <a:gd name="T72" fmla="*/ 2147483647 w 117"/>
              <a:gd name="T73" fmla="*/ 2147483647 h 144"/>
              <a:gd name="T74" fmla="*/ 2147483647 w 117"/>
              <a:gd name="T75" fmla="*/ 2147483647 h 144"/>
              <a:gd name="T76" fmla="*/ 2147483647 w 117"/>
              <a:gd name="T77" fmla="*/ 2147483647 h 144"/>
              <a:gd name="T78" fmla="*/ 2147483647 w 117"/>
              <a:gd name="T79" fmla="*/ 2147483647 h 144"/>
              <a:gd name="T80" fmla="*/ 2147483647 w 117"/>
              <a:gd name="T81" fmla="*/ 2147483647 h 144"/>
              <a:gd name="T82" fmla="*/ 2147483647 w 117"/>
              <a:gd name="T83" fmla="*/ 2147483647 h 144"/>
              <a:gd name="T84" fmla="*/ 0 w 117"/>
              <a:gd name="T85" fmla="*/ 2147483647 h 144"/>
              <a:gd name="T86" fmla="*/ 2147483647 w 117"/>
              <a:gd name="T87" fmla="*/ 2147483647 h 144"/>
              <a:gd name="T88" fmla="*/ 2147483647 w 117"/>
              <a:gd name="T89" fmla="*/ 2147483647 h 144"/>
              <a:gd name="T90" fmla="*/ 2147483647 w 117"/>
              <a:gd name="T91" fmla="*/ 2147483647 h 144"/>
              <a:gd name="T92" fmla="*/ 2147483647 w 117"/>
              <a:gd name="T93" fmla="*/ 2147483647 h 144"/>
              <a:gd name="T94" fmla="*/ 2147483647 w 117"/>
              <a:gd name="T95" fmla="*/ 2147483647 h 144"/>
              <a:gd name="T96" fmla="*/ 2147483647 w 117"/>
              <a:gd name="T97" fmla="*/ 2147483647 h 144"/>
              <a:gd name="T98" fmla="*/ 2147483647 w 117"/>
              <a:gd name="T99" fmla="*/ 2147483647 h 144"/>
              <a:gd name="T100" fmla="*/ 2147483647 w 117"/>
              <a:gd name="T101" fmla="*/ 2147483647 h 144"/>
              <a:gd name="T102" fmla="*/ 2147483647 w 117"/>
              <a:gd name="T103" fmla="*/ 2147483647 h 144"/>
              <a:gd name="T104" fmla="*/ 2147483647 w 117"/>
              <a:gd name="T105" fmla="*/ 2147483647 h 144"/>
              <a:gd name="T106" fmla="*/ 2147483647 w 117"/>
              <a:gd name="T107" fmla="*/ 0 h 144"/>
              <a:gd name="T108" fmla="*/ 2147483647 w 117"/>
              <a:gd name="T109" fmla="*/ 2147483647 h 144"/>
              <a:gd name="T110" fmla="*/ 2147483647 w 117"/>
              <a:gd name="T111" fmla="*/ 2147483647 h 144"/>
              <a:gd name="T112" fmla="*/ 2147483647 w 117"/>
              <a:gd name="T113" fmla="*/ 2147483647 h 144"/>
              <a:gd name="T114" fmla="*/ 2147483647 w 117"/>
              <a:gd name="T115" fmla="*/ 2147483647 h 144"/>
              <a:gd name="T116" fmla="*/ 2147483647 w 117"/>
              <a:gd name="T117" fmla="*/ 2147483647 h 14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17"/>
              <a:gd name="T178" fmla="*/ 0 h 144"/>
              <a:gd name="T179" fmla="*/ 117 w 117"/>
              <a:gd name="T180" fmla="*/ 144 h 144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17" h="144">
                <a:moveTo>
                  <a:pt x="54" y="31"/>
                </a:moveTo>
                <a:cubicBezTo>
                  <a:pt x="55" y="34"/>
                  <a:pt x="65" y="38"/>
                  <a:pt x="67" y="38"/>
                </a:cubicBezTo>
                <a:cubicBezTo>
                  <a:pt x="70" y="38"/>
                  <a:pt x="72" y="34"/>
                  <a:pt x="75" y="34"/>
                </a:cubicBezTo>
                <a:cubicBezTo>
                  <a:pt x="79" y="34"/>
                  <a:pt x="79" y="37"/>
                  <a:pt x="81" y="39"/>
                </a:cubicBezTo>
                <a:cubicBezTo>
                  <a:pt x="83" y="41"/>
                  <a:pt x="85" y="41"/>
                  <a:pt x="87" y="42"/>
                </a:cubicBezTo>
                <a:cubicBezTo>
                  <a:pt x="89" y="44"/>
                  <a:pt x="92" y="55"/>
                  <a:pt x="92" y="58"/>
                </a:cubicBezTo>
                <a:cubicBezTo>
                  <a:pt x="92" y="61"/>
                  <a:pt x="91" y="61"/>
                  <a:pt x="91" y="63"/>
                </a:cubicBezTo>
                <a:cubicBezTo>
                  <a:pt x="91" y="65"/>
                  <a:pt x="96" y="65"/>
                  <a:pt x="97" y="66"/>
                </a:cubicBezTo>
                <a:lnTo>
                  <a:pt x="112" y="66"/>
                </a:lnTo>
                <a:cubicBezTo>
                  <a:pt x="113" y="67"/>
                  <a:pt x="115" y="68"/>
                  <a:pt x="115" y="69"/>
                </a:cubicBezTo>
                <a:cubicBezTo>
                  <a:pt x="116" y="71"/>
                  <a:pt x="117" y="76"/>
                  <a:pt x="117" y="79"/>
                </a:cubicBezTo>
                <a:cubicBezTo>
                  <a:pt x="117" y="81"/>
                  <a:pt x="116" y="82"/>
                  <a:pt x="116" y="84"/>
                </a:cubicBezTo>
                <a:cubicBezTo>
                  <a:pt x="115" y="85"/>
                  <a:pt x="115" y="88"/>
                  <a:pt x="111" y="90"/>
                </a:cubicBezTo>
                <a:cubicBezTo>
                  <a:pt x="108" y="91"/>
                  <a:pt x="110" y="102"/>
                  <a:pt x="105" y="102"/>
                </a:cubicBezTo>
                <a:cubicBezTo>
                  <a:pt x="102" y="102"/>
                  <a:pt x="98" y="97"/>
                  <a:pt x="96" y="96"/>
                </a:cubicBezTo>
                <a:cubicBezTo>
                  <a:pt x="96" y="97"/>
                  <a:pt x="96" y="104"/>
                  <a:pt x="96" y="106"/>
                </a:cubicBezTo>
                <a:cubicBezTo>
                  <a:pt x="96" y="108"/>
                  <a:pt x="97" y="110"/>
                  <a:pt x="96" y="113"/>
                </a:cubicBezTo>
                <a:cubicBezTo>
                  <a:pt x="94" y="117"/>
                  <a:pt x="91" y="115"/>
                  <a:pt x="80" y="127"/>
                </a:cubicBezTo>
                <a:cubicBezTo>
                  <a:pt x="78" y="130"/>
                  <a:pt x="73" y="128"/>
                  <a:pt x="72" y="132"/>
                </a:cubicBezTo>
                <a:cubicBezTo>
                  <a:pt x="74" y="132"/>
                  <a:pt x="74" y="133"/>
                  <a:pt x="75" y="134"/>
                </a:cubicBezTo>
                <a:cubicBezTo>
                  <a:pt x="73" y="136"/>
                  <a:pt x="65" y="139"/>
                  <a:pt x="62" y="139"/>
                </a:cubicBezTo>
                <a:lnTo>
                  <a:pt x="62" y="136"/>
                </a:lnTo>
                <a:cubicBezTo>
                  <a:pt x="63" y="133"/>
                  <a:pt x="64" y="131"/>
                  <a:pt x="64" y="128"/>
                </a:cubicBezTo>
                <a:cubicBezTo>
                  <a:pt x="64" y="124"/>
                  <a:pt x="59" y="125"/>
                  <a:pt x="57" y="122"/>
                </a:cubicBezTo>
                <a:lnTo>
                  <a:pt x="55" y="122"/>
                </a:lnTo>
                <a:cubicBezTo>
                  <a:pt x="54" y="124"/>
                  <a:pt x="55" y="125"/>
                  <a:pt x="54" y="126"/>
                </a:cubicBezTo>
                <a:cubicBezTo>
                  <a:pt x="54" y="128"/>
                  <a:pt x="51" y="129"/>
                  <a:pt x="51" y="130"/>
                </a:cubicBezTo>
                <a:cubicBezTo>
                  <a:pt x="48" y="134"/>
                  <a:pt x="52" y="144"/>
                  <a:pt x="46" y="144"/>
                </a:cubicBezTo>
                <a:cubicBezTo>
                  <a:pt x="41" y="144"/>
                  <a:pt x="38" y="142"/>
                  <a:pt x="34" y="142"/>
                </a:cubicBezTo>
                <a:cubicBezTo>
                  <a:pt x="26" y="142"/>
                  <a:pt x="26" y="135"/>
                  <a:pt x="20" y="135"/>
                </a:cubicBezTo>
                <a:cubicBezTo>
                  <a:pt x="19" y="135"/>
                  <a:pt x="19" y="135"/>
                  <a:pt x="18" y="135"/>
                </a:cubicBezTo>
                <a:cubicBezTo>
                  <a:pt x="18" y="135"/>
                  <a:pt x="16" y="135"/>
                  <a:pt x="16" y="133"/>
                </a:cubicBezTo>
                <a:cubicBezTo>
                  <a:pt x="16" y="132"/>
                  <a:pt x="16" y="131"/>
                  <a:pt x="16" y="129"/>
                </a:cubicBezTo>
                <a:cubicBezTo>
                  <a:pt x="16" y="128"/>
                  <a:pt x="16" y="125"/>
                  <a:pt x="13" y="125"/>
                </a:cubicBezTo>
                <a:cubicBezTo>
                  <a:pt x="11" y="125"/>
                  <a:pt x="10" y="125"/>
                  <a:pt x="9" y="125"/>
                </a:cubicBezTo>
                <a:cubicBezTo>
                  <a:pt x="3" y="125"/>
                  <a:pt x="6" y="122"/>
                  <a:pt x="3" y="118"/>
                </a:cubicBezTo>
                <a:cubicBezTo>
                  <a:pt x="2" y="116"/>
                  <a:pt x="0" y="115"/>
                  <a:pt x="0" y="113"/>
                </a:cubicBezTo>
                <a:cubicBezTo>
                  <a:pt x="0" y="109"/>
                  <a:pt x="5" y="105"/>
                  <a:pt x="7" y="102"/>
                </a:cubicBezTo>
                <a:cubicBezTo>
                  <a:pt x="8" y="101"/>
                  <a:pt x="7" y="97"/>
                  <a:pt x="7" y="95"/>
                </a:cubicBezTo>
                <a:cubicBezTo>
                  <a:pt x="8" y="92"/>
                  <a:pt x="12" y="87"/>
                  <a:pt x="15" y="85"/>
                </a:cubicBezTo>
                <a:cubicBezTo>
                  <a:pt x="18" y="84"/>
                  <a:pt x="20" y="84"/>
                  <a:pt x="23" y="81"/>
                </a:cubicBezTo>
                <a:cubicBezTo>
                  <a:pt x="25" y="79"/>
                  <a:pt x="25" y="76"/>
                  <a:pt x="27" y="74"/>
                </a:cubicBezTo>
                <a:cubicBezTo>
                  <a:pt x="29" y="71"/>
                  <a:pt x="34" y="69"/>
                  <a:pt x="34" y="65"/>
                </a:cubicBezTo>
                <a:cubicBezTo>
                  <a:pt x="34" y="61"/>
                  <a:pt x="32" y="59"/>
                  <a:pt x="31" y="57"/>
                </a:cubicBezTo>
                <a:cubicBezTo>
                  <a:pt x="33" y="53"/>
                  <a:pt x="33" y="47"/>
                  <a:pt x="33" y="42"/>
                </a:cubicBezTo>
                <a:cubicBezTo>
                  <a:pt x="33" y="37"/>
                  <a:pt x="37" y="33"/>
                  <a:pt x="37" y="26"/>
                </a:cubicBezTo>
                <a:cubicBezTo>
                  <a:pt x="37" y="19"/>
                  <a:pt x="34" y="14"/>
                  <a:pt x="34" y="9"/>
                </a:cubicBezTo>
                <a:cubicBezTo>
                  <a:pt x="34" y="4"/>
                  <a:pt x="40" y="0"/>
                  <a:pt x="40" y="0"/>
                </a:cubicBezTo>
                <a:cubicBezTo>
                  <a:pt x="40" y="7"/>
                  <a:pt x="46" y="10"/>
                  <a:pt x="46" y="15"/>
                </a:cubicBezTo>
                <a:cubicBezTo>
                  <a:pt x="46" y="20"/>
                  <a:pt x="43" y="22"/>
                  <a:pt x="43" y="27"/>
                </a:cubicBezTo>
                <a:cubicBezTo>
                  <a:pt x="43" y="31"/>
                  <a:pt x="49" y="31"/>
                  <a:pt x="54" y="31"/>
                </a:cubicBez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7437" name="Freeform 29"/>
          <p:cNvSpPr>
            <a:spLocks/>
          </p:cNvSpPr>
          <p:nvPr/>
        </p:nvSpPr>
        <p:spPr bwMode="auto">
          <a:xfrm>
            <a:off x="5867400" y="2060575"/>
            <a:ext cx="441325" cy="620713"/>
          </a:xfrm>
          <a:custGeom>
            <a:avLst/>
            <a:gdLst>
              <a:gd name="T0" fmla="*/ 0 w 71"/>
              <a:gd name="T1" fmla="*/ 2147483647 h 111"/>
              <a:gd name="T2" fmla="*/ 2147483647 w 71"/>
              <a:gd name="T3" fmla="*/ 2147483647 h 111"/>
              <a:gd name="T4" fmla="*/ 2147483647 w 71"/>
              <a:gd name="T5" fmla="*/ 2147483647 h 111"/>
              <a:gd name="T6" fmla="*/ 2147483647 w 71"/>
              <a:gd name="T7" fmla="*/ 2147483647 h 111"/>
              <a:gd name="T8" fmla="*/ 2147483647 w 71"/>
              <a:gd name="T9" fmla="*/ 2147483647 h 111"/>
              <a:gd name="T10" fmla="*/ 2147483647 w 71"/>
              <a:gd name="T11" fmla="*/ 2147483647 h 111"/>
              <a:gd name="T12" fmla="*/ 2147483647 w 71"/>
              <a:gd name="T13" fmla="*/ 2147483647 h 111"/>
              <a:gd name="T14" fmla="*/ 2147483647 w 71"/>
              <a:gd name="T15" fmla="*/ 2147483647 h 111"/>
              <a:gd name="T16" fmla="*/ 2147483647 w 71"/>
              <a:gd name="T17" fmla="*/ 2147483647 h 111"/>
              <a:gd name="T18" fmla="*/ 2147483647 w 71"/>
              <a:gd name="T19" fmla="*/ 2147483647 h 111"/>
              <a:gd name="T20" fmla="*/ 2147483647 w 71"/>
              <a:gd name="T21" fmla="*/ 2147483647 h 111"/>
              <a:gd name="T22" fmla="*/ 2147483647 w 71"/>
              <a:gd name="T23" fmla="*/ 2147483647 h 111"/>
              <a:gd name="T24" fmla="*/ 2147483647 w 71"/>
              <a:gd name="T25" fmla="*/ 2147483647 h 111"/>
              <a:gd name="T26" fmla="*/ 2147483647 w 71"/>
              <a:gd name="T27" fmla="*/ 2147483647 h 111"/>
              <a:gd name="T28" fmla="*/ 2147483647 w 71"/>
              <a:gd name="T29" fmla="*/ 2147483647 h 111"/>
              <a:gd name="T30" fmla="*/ 2147483647 w 71"/>
              <a:gd name="T31" fmla="*/ 2147483647 h 111"/>
              <a:gd name="T32" fmla="*/ 2147483647 w 71"/>
              <a:gd name="T33" fmla="*/ 2147483647 h 111"/>
              <a:gd name="T34" fmla="*/ 2147483647 w 71"/>
              <a:gd name="T35" fmla="*/ 2147483647 h 111"/>
              <a:gd name="T36" fmla="*/ 2147483647 w 71"/>
              <a:gd name="T37" fmla="*/ 2147483647 h 111"/>
              <a:gd name="T38" fmla="*/ 2147483647 w 71"/>
              <a:gd name="T39" fmla="*/ 2147483647 h 111"/>
              <a:gd name="T40" fmla="*/ 2147483647 w 71"/>
              <a:gd name="T41" fmla="*/ 2147483647 h 111"/>
              <a:gd name="T42" fmla="*/ 2147483647 w 71"/>
              <a:gd name="T43" fmla="*/ 2147483647 h 111"/>
              <a:gd name="T44" fmla="*/ 2147483647 w 71"/>
              <a:gd name="T45" fmla="*/ 0 h 111"/>
              <a:gd name="T46" fmla="*/ 2147483647 w 71"/>
              <a:gd name="T47" fmla="*/ 2147483647 h 111"/>
              <a:gd name="T48" fmla="*/ 2147483647 w 71"/>
              <a:gd name="T49" fmla="*/ 2147483647 h 111"/>
              <a:gd name="T50" fmla="*/ 2147483647 w 71"/>
              <a:gd name="T51" fmla="*/ 2147483647 h 111"/>
              <a:gd name="T52" fmla="*/ 2147483647 w 71"/>
              <a:gd name="T53" fmla="*/ 2147483647 h 111"/>
              <a:gd name="T54" fmla="*/ 2147483647 w 71"/>
              <a:gd name="T55" fmla="*/ 2147483647 h 111"/>
              <a:gd name="T56" fmla="*/ 2147483647 w 71"/>
              <a:gd name="T57" fmla="*/ 2147483647 h 111"/>
              <a:gd name="T58" fmla="*/ 2147483647 w 71"/>
              <a:gd name="T59" fmla="*/ 2147483647 h 111"/>
              <a:gd name="T60" fmla="*/ 2147483647 w 71"/>
              <a:gd name="T61" fmla="*/ 2147483647 h 111"/>
              <a:gd name="T62" fmla="*/ 0 w 71"/>
              <a:gd name="T63" fmla="*/ 2147483647 h 111"/>
              <a:gd name="T64" fmla="*/ 0 w 71"/>
              <a:gd name="T65" fmla="*/ 2147483647 h 111"/>
              <a:gd name="T66" fmla="*/ 0 w 71"/>
              <a:gd name="T67" fmla="*/ 2147483647 h 11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1"/>
              <a:gd name="T103" fmla="*/ 0 h 111"/>
              <a:gd name="T104" fmla="*/ 71 w 71"/>
              <a:gd name="T105" fmla="*/ 111 h 111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1" h="111">
                <a:moveTo>
                  <a:pt x="0" y="34"/>
                </a:moveTo>
                <a:cubicBezTo>
                  <a:pt x="6" y="39"/>
                  <a:pt x="10" y="44"/>
                  <a:pt x="15" y="48"/>
                </a:cubicBezTo>
                <a:cubicBezTo>
                  <a:pt x="20" y="52"/>
                  <a:pt x="30" y="54"/>
                  <a:pt x="30" y="62"/>
                </a:cubicBezTo>
                <a:cubicBezTo>
                  <a:pt x="30" y="67"/>
                  <a:pt x="23" y="67"/>
                  <a:pt x="23" y="74"/>
                </a:cubicBezTo>
                <a:cubicBezTo>
                  <a:pt x="23" y="80"/>
                  <a:pt x="29" y="94"/>
                  <a:pt x="33" y="94"/>
                </a:cubicBezTo>
                <a:cubicBezTo>
                  <a:pt x="34" y="94"/>
                  <a:pt x="35" y="92"/>
                  <a:pt x="37" y="92"/>
                </a:cubicBezTo>
                <a:cubicBezTo>
                  <a:pt x="38" y="92"/>
                  <a:pt x="40" y="94"/>
                  <a:pt x="40" y="95"/>
                </a:cubicBezTo>
                <a:cubicBezTo>
                  <a:pt x="40" y="97"/>
                  <a:pt x="39" y="97"/>
                  <a:pt x="39" y="99"/>
                </a:cubicBezTo>
                <a:cubicBezTo>
                  <a:pt x="39" y="102"/>
                  <a:pt x="42" y="101"/>
                  <a:pt x="44" y="103"/>
                </a:cubicBezTo>
                <a:cubicBezTo>
                  <a:pt x="45" y="104"/>
                  <a:pt x="47" y="107"/>
                  <a:pt x="48" y="108"/>
                </a:cubicBezTo>
                <a:cubicBezTo>
                  <a:pt x="50" y="111"/>
                  <a:pt x="52" y="110"/>
                  <a:pt x="56" y="110"/>
                </a:cubicBezTo>
                <a:cubicBezTo>
                  <a:pt x="56" y="103"/>
                  <a:pt x="67" y="102"/>
                  <a:pt x="67" y="94"/>
                </a:cubicBezTo>
                <a:cubicBezTo>
                  <a:pt x="67" y="93"/>
                  <a:pt x="67" y="92"/>
                  <a:pt x="67" y="90"/>
                </a:cubicBezTo>
                <a:cubicBezTo>
                  <a:pt x="67" y="88"/>
                  <a:pt x="68" y="83"/>
                  <a:pt x="68" y="81"/>
                </a:cubicBezTo>
                <a:cubicBezTo>
                  <a:pt x="69" y="78"/>
                  <a:pt x="68" y="80"/>
                  <a:pt x="69" y="75"/>
                </a:cubicBezTo>
                <a:cubicBezTo>
                  <a:pt x="69" y="73"/>
                  <a:pt x="71" y="72"/>
                  <a:pt x="71" y="68"/>
                </a:cubicBezTo>
                <a:cubicBezTo>
                  <a:pt x="71" y="57"/>
                  <a:pt x="58" y="57"/>
                  <a:pt x="51" y="52"/>
                </a:cubicBezTo>
                <a:cubicBezTo>
                  <a:pt x="48" y="49"/>
                  <a:pt x="50" y="43"/>
                  <a:pt x="46" y="42"/>
                </a:cubicBezTo>
                <a:cubicBezTo>
                  <a:pt x="40" y="40"/>
                  <a:pt x="45" y="29"/>
                  <a:pt x="32" y="25"/>
                </a:cubicBezTo>
                <a:cubicBezTo>
                  <a:pt x="28" y="23"/>
                  <a:pt x="29" y="17"/>
                  <a:pt x="24" y="14"/>
                </a:cubicBezTo>
                <a:cubicBezTo>
                  <a:pt x="22" y="13"/>
                  <a:pt x="20" y="14"/>
                  <a:pt x="20" y="10"/>
                </a:cubicBezTo>
                <a:cubicBezTo>
                  <a:pt x="20" y="5"/>
                  <a:pt x="23" y="6"/>
                  <a:pt x="24" y="1"/>
                </a:cubicBezTo>
                <a:cubicBezTo>
                  <a:pt x="23" y="1"/>
                  <a:pt x="17" y="0"/>
                  <a:pt x="16" y="0"/>
                </a:cubicBezTo>
                <a:cubicBezTo>
                  <a:pt x="15" y="0"/>
                  <a:pt x="14" y="2"/>
                  <a:pt x="12" y="3"/>
                </a:cubicBezTo>
                <a:cubicBezTo>
                  <a:pt x="12" y="3"/>
                  <a:pt x="12" y="4"/>
                  <a:pt x="12" y="4"/>
                </a:cubicBezTo>
                <a:cubicBezTo>
                  <a:pt x="12" y="6"/>
                  <a:pt x="10" y="6"/>
                  <a:pt x="10" y="8"/>
                </a:cubicBezTo>
                <a:cubicBezTo>
                  <a:pt x="10" y="10"/>
                  <a:pt x="9" y="12"/>
                  <a:pt x="7" y="14"/>
                </a:cubicBezTo>
                <a:cubicBezTo>
                  <a:pt x="5" y="16"/>
                  <a:pt x="5" y="18"/>
                  <a:pt x="7" y="18"/>
                </a:cubicBezTo>
                <a:cubicBezTo>
                  <a:pt x="8" y="18"/>
                  <a:pt x="9" y="19"/>
                  <a:pt x="11" y="20"/>
                </a:cubicBezTo>
                <a:cubicBezTo>
                  <a:pt x="12" y="21"/>
                  <a:pt x="13" y="24"/>
                  <a:pt x="12" y="27"/>
                </a:cubicBezTo>
                <a:cubicBezTo>
                  <a:pt x="11" y="31"/>
                  <a:pt x="8" y="33"/>
                  <a:pt x="7" y="34"/>
                </a:cubicBezTo>
                <a:cubicBezTo>
                  <a:pt x="5" y="35"/>
                  <a:pt x="1" y="35"/>
                  <a:pt x="0" y="34"/>
                </a:cubicBez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7438" name="Freeform 30"/>
          <p:cNvSpPr>
            <a:spLocks/>
          </p:cNvSpPr>
          <p:nvPr/>
        </p:nvSpPr>
        <p:spPr bwMode="auto">
          <a:xfrm>
            <a:off x="6419850" y="1773238"/>
            <a:ext cx="384175" cy="1036637"/>
          </a:xfrm>
          <a:custGeom>
            <a:avLst/>
            <a:gdLst>
              <a:gd name="T0" fmla="*/ 2147483647 w 62"/>
              <a:gd name="T1" fmla="*/ 2147483647 h 185"/>
              <a:gd name="T2" fmla="*/ 2147483647 w 62"/>
              <a:gd name="T3" fmla="*/ 2147483647 h 185"/>
              <a:gd name="T4" fmla="*/ 2147483647 w 62"/>
              <a:gd name="T5" fmla="*/ 2147483647 h 185"/>
              <a:gd name="T6" fmla="*/ 2147483647 w 62"/>
              <a:gd name="T7" fmla="*/ 2147483647 h 185"/>
              <a:gd name="T8" fmla="*/ 2147483647 w 62"/>
              <a:gd name="T9" fmla="*/ 2147483647 h 185"/>
              <a:gd name="T10" fmla="*/ 2147483647 w 62"/>
              <a:gd name="T11" fmla="*/ 2147483647 h 185"/>
              <a:gd name="T12" fmla="*/ 2147483647 w 62"/>
              <a:gd name="T13" fmla="*/ 2147483647 h 185"/>
              <a:gd name="T14" fmla="*/ 2147483647 w 62"/>
              <a:gd name="T15" fmla="*/ 2147483647 h 185"/>
              <a:gd name="T16" fmla="*/ 2147483647 w 62"/>
              <a:gd name="T17" fmla="*/ 2147483647 h 185"/>
              <a:gd name="T18" fmla="*/ 2147483647 w 62"/>
              <a:gd name="T19" fmla="*/ 2147483647 h 185"/>
              <a:gd name="T20" fmla="*/ 2147483647 w 62"/>
              <a:gd name="T21" fmla="*/ 2147483647 h 185"/>
              <a:gd name="T22" fmla="*/ 2147483647 w 62"/>
              <a:gd name="T23" fmla="*/ 2147483647 h 185"/>
              <a:gd name="T24" fmla="*/ 2147483647 w 62"/>
              <a:gd name="T25" fmla="*/ 2147483647 h 185"/>
              <a:gd name="T26" fmla="*/ 2147483647 w 62"/>
              <a:gd name="T27" fmla="*/ 2147483647 h 185"/>
              <a:gd name="T28" fmla="*/ 2147483647 w 62"/>
              <a:gd name="T29" fmla="*/ 2147483647 h 185"/>
              <a:gd name="T30" fmla="*/ 2147483647 w 62"/>
              <a:gd name="T31" fmla="*/ 2147483647 h 185"/>
              <a:gd name="T32" fmla="*/ 2147483647 w 62"/>
              <a:gd name="T33" fmla="*/ 2147483647 h 185"/>
              <a:gd name="T34" fmla="*/ 2147483647 w 62"/>
              <a:gd name="T35" fmla="*/ 2147483647 h 185"/>
              <a:gd name="T36" fmla="*/ 2147483647 w 62"/>
              <a:gd name="T37" fmla="*/ 2147483647 h 185"/>
              <a:gd name="T38" fmla="*/ 2147483647 w 62"/>
              <a:gd name="T39" fmla="*/ 2147483647 h 185"/>
              <a:gd name="T40" fmla="*/ 2147483647 w 62"/>
              <a:gd name="T41" fmla="*/ 2147483647 h 185"/>
              <a:gd name="T42" fmla="*/ 2147483647 w 62"/>
              <a:gd name="T43" fmla="*/ 2147483647 h 185"/>
              <a:gd name="T44" fmla="*/ 2147483647 w 62"/>
              <a:gd name="T45" fmla="*/ 2147483647 h 185"/>
              <a:gd name="T46" fmla="*/ 2147483647 w 62"/>
              <a:gd name="T47" fmla="*/ 2147483647 h 185"/>
              <a:gd name="T48" fmla="*/ 2147483647 w 62"/>
              <a:gd name="T49" fmla="*/ 2147483647 h 185"/>
              <a:gd name="T50" fmla="*/ 2147483647 w 62"/>
              <a:gd name="T51" fmla="*/ 2147483647 h 185"/>
              <a:gd name="T52" fmla="*/ 2147483647 w 62"/>
              <a:gd name="T53" fmla="*/ 2147483647 h 185"/>
              <a:gd name="T54" fmla="*/ 2147483647 w 62"/>
              <a:gd name="T55" fmla="*/ 2147483647 h 185"/>
              <a:gd name="T56" fmla="*/ 2147483647 w 62"/>
              <a:gd name="T57" fmla="*/ 2147483647 h 185"/>
              <a:gd name="T58" fmla="*/ 2147483647 w 62"/>
              <a:gd name="T59" fmla="*/ 2147483647 h 185"/>
              <a:gd name="T60" fmla="*/ 2147483647 w 62"/>
              <a:gd name="T61" fmla="*/ 2147483647 h 185"/>
              <a:gd name="T62" fmla="*/ 2147483647 w 62"/>
              <a:gd name="T63" fmla="*/ 2147483647 h 185"/>
              <a:gd name="T64" fmla="*/ 2147483647 w 62"/>
              <a:gd name="T65" fmla="*/ 2147483647 h 185"/>
              <a:gd name="T66" fmla="*/ 2147483647 w 62"/>
              <a:gd name="T67" fmla="*/ 2147483647 h 185"/>
              <a:gd name="T68" fmla="*/ 2147483647 w 62"/>
              <a:gd name="T69" fmla="*/ 2147483647 h 185"/>
              <a:gd name="T70" fmla="*/ 2147483647 w 62"/>
              <a:gd name="T71" fmla="*/ 2147483647 h 185"/>
              <a:gd name="T72" fmla="*/ 2147483647 w 62"/>
              <a:gd name="T73" fmla="*/ 2147483647 h 185"/>
              <a:gd name="T74" fmla="*/ 2147483647 w 62"/>
              <a:gd name="T75" fmla="*/ 2147483647 h 185"/>
              <a:gd name="T76" fmla="*/ 2147483647 w 62"/>
              <a:gd name="T77" fmla="*/ 2147483647 h 185"/>
              <a:gd name="T78" fmla="*/ 2147483647 w 62"/>
              <a:gd name="T79" fmla="*/ 2147483647 h 185"/>
              <a:gd name="T80" fmla="*/ 0 w 62"/>
              <a:gd name="T81" fmla="*/ 2147483647 h 185"/>
              <a:gd name="T82" fmla="*/ 2147483647 w 62"/>
              <a:gd name="T83" fmla="*/ 2147483647 h 185"/>
              <a:gd name="T84" fmla="*/ 2147483647 w 62"/>
              <a:gd name="T85" fmla="*/ 2147483647 h 185"/>
              <a:gd name="T86" fmla="*/ 2147483647 w 62"/>
              <a:gd name="T87" fmla="*/ 2147483647 h 185"/>
              <a:gd name="T88" fmla="*/ 2147483647 w 62"/>
              <a:gd name="T89" fmla="*/ 2147483647 h 185"/>
              <a:gd name="T90" fmla="*/ 2147483647 w 62"/>
              <a:gd name="T91" fmla="*/ 2147483647 h 185"/>
              <a:gd name="T92" fmla="*/ 2147483647 w 62"/>
              <a:gd name="T93" fmla="*/ 2147483647 h 185"/>
              <a:gd name="T94" fmla="*/ 2147483647 w 62"/>
              <a:gd name="T95" fmla="*/ 2147483647 h 185"/>
              <a:gd name="T96" fmla="*/ 2147483647 w 62"/>
              <a:gd name="T97" fmla="*/ 2147483647 h 18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62"/>
              <a:gd name="T148" fmla="*/ 0 h 185"/>
              <a:gd name="T149" fmla="*/ 62 w 62"/>
              <a:gd name="T150" fmla="*/ 185 h 185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62" h="185">
                <a:moveTo>
                  <a:pt x="26" y="1"/>
                </a:moveTo>
                <a:cubicBezTo>
                  <a:pt x="27" y="1"/>
                  <a:pt x="29" y="1"/>
                  <a:pt x="31" y="1"/>
                </a:cubicBezTo>
                <a:cubicBezTo>
                  <a:pt x="34" y="1"/>
                  <a:pt x="37" y="2"/>
                  <a:pt x="39" y="1"/>
                </a:cubicBezTo>
                <a:cubicBezTo>
                  <a:pt x="48" y="0"/>
                  <a:pt x="45" y="7"/>
                  <a:pt x="49" y="8"/>
                </a:cubicBezTo>
                <a:cubicBezTo>
                  <a:pt x="52" y="9"/>
                  <a:pt x="53" y="10"/>
                  <a:pt x="53" y="15"/>
                </a:cubicBezTo>
                <a:cubicBezTo>
                  <a:pt x="53" y="19"/>
                  <a:pt x="48" y="19"/>
                  <a:pt x="48" y="23"/>
                </a:cubicBezTo>
                <a:cubicBezTo>
                  <a:pt x="48" y="25"/>
                  <a:pt x="50" y="26"/>
                  <a:pt x="51" y="26"/>
                </a:cubicBezTo>
                <a:cubicBezTo>
                  <a:pt x="54" y="26"/>
                  <a:pt x="53" y="25"/>
                  <a:pt x="54" y="25"/>
                </a:cubicBezTo>
                <a:cubicBezTo>
                  <a:pt x="57" y="25"/>
                  <a:pt x="59" y="25"/>
                  <a:pt x="62" y="27"/>
                </a:cubicBezTo>
                <a:lnTo>
                  <a:pt x="62" y="47"/>
                </a:lnTo>
                <a:cubicBezTo>
                  <a:pt x="60" y="47"/>
                  <a:pt x="58" y="50"/>
                  <a:pt x="58" y="52"/>
                </a:cubicBezTo>
                <a:cubicBezTo>
                  <a:pt x="58" y="54"/>
                  <a:pt x="59" y="55"/>
                  <a:pt x="59" y="57"/>
                </a:cubicBezTo>
                <a:cubicBezTo>
                  <a:pt x="59" y="60"/>
                  <a:pt x="56" y="60"/>
                  <a:pt x="56" y="61"/>
                </a:cubicBezTo>
                <a:cubicBezTo>
                  <a:pt x="53" y="67"/>
                  <a:pt x="55" y="72"/>
                  <a:pt x="52" y="77"/>
                </a:cubicBezTo>
                <a:cubicBezTo>
                  <a:pt x="50" y="83"/>
                  <a:pt x="42" y="88"/>
                  <a:pt x="42" y="95"/>
                </a:cubicBezTo>
                <a:cubicBezTo>
                  <a:pt x="42" y="95"/>
                  <a:pt x="42" y="96"/>
                  <a:pt x="43" y="97"/>
                </a:cubicBezTo>
                <a:cubicBezTo>
                  <a:pt x="41" y="101"/>
                  <a:pt x="38" y="104"/>
                  <a:pt x="37" y="109"/>
                </a:cubicBezTo>
                <a:cubicBezTo>
                  <a:pt x="35" y="115"/>
                  <a:pt x="37" y="115"/>
                  <a:pt x="37" y="120"/>
                </a:cubicBezTo>
                <a:cubicBezTo>
                  <a:pt x="37" y="124"/>
                  <a:pt x="34" y="128"/>
                  <a:pt x="32" y="131"/>
                </a:cubicBezTo>
                <a:cubicBezTo>
                  <a:pt x="31" y="134"/>
                  <a:pt x="29" y="144"/>
                  <a:pt x="29" y="147"/>
                </a:cubicBezTo>
                <a:lnTo>
                  <a:pt x="36" y="145"/>
                </a:lnTo>
                <a:cubicBezTo>
                  <a:pt x="37" y="144"/>
                  <a:pt x="39" y="141"/>
                  <a:pt x="41" y="143"/>
                </a:cubicBezTo>
                <a:cubicBezTo>
                  <a:pt x="42" y="147"/>
                  <a:pt x="39" y="149"/>
                  <a:pt x="39" y="154"/>
                </a:cubicBezTo>
                <a:cubicBezTo>
                  <a:pt x="39" y="163"/>
                  <a:pt x="46" y="165"/>
                  <a:pt x="46" y="175"/>
                </a:cubicBezTo>
                <a:cubicBezTo>
                  <a:pt x="46" y="182"/>
                  <a:pt x="36" y="185"/>
                  <a:pt x="31" y="185"/>
                </a:cubicBezTo>
                <a:cubicBezTo>
                  <a:pt x="26" y="185"/>
                  <a:pt x="20" y="185"/>
                  <a:pt x="20" y="181"/>
                </a:cubicBezTo>
                <a:cubicBezTo>
                  <a:pt x="20" y="176"/>
                  <a:pt x="23" y="174"/>
                  <a:pt x="23" y="169"/>
                </a:cubicBezTo>
                <a:cubicBezTo>
                  <a:pt x="23" y="164"/>
                  <a:pt x="17" y="161"/>
                  <a:pt x="17" y="154"/>
                </a:cubicBezTo>
                <a:cubicBezTo>
                  <a:pt x="17" y="151"/>
                  <a:pt x="18" y="149"/>
                  <a:pt x="18" y="145"/>
                </a:cubicBezTo>
                <a:cubicBezTo>
                  <a:pt x="18" y="141"/>
                  <a:pt x="18" y="134"/>
                  <a:pt x="16" y="132"/>
                </a:cubicBezTo>
                <a:cubicBezTo>
                  <a:pt x="15" y="131"/>
                  <a:pt x="13" y="130"/>
                  <a:pt x="13" y="127"/>
                </a:cubicBezTo>
                <a:cubicBezTo>
                  <a:pt x="13" y="124"/>
                  <a:pt x="15" y="122"/>
                  <a:pt x="15" y="118"/>
                </a:cubicBezTo>
                <a:cubicBezTo>
                  <a:pt x="15" y="118"/>
                  <a:pt x="15" y="117"/>
                  <a:pt x="15" y="116"/>
                </a:cubicBezTo>
                <a:cubicBezTo>
                  <a:pt x="12" y="116"/>
                  <a:pt x="12" y="115"/>
                  <a:pt x="12" y="113"/>
                </a:cubicBezTo>
                <a:cubicBezTo>
                  <a:pt x="12" y="113"/>
                  <a:pt x="11" y="109"/>
                  <a:pt x="11" y="107"/>
                </a:cubicBezTo>
                <a:cubicBezTo>
                  <a:pt x="10" y="105"/>
                  <a:pt x="11" y="105"/>
                  <a:pt x="11" y="103"/>
                </a:cubicBezTo>
                <a:cubicBezTo>
                  <a:pt x="11" y="90"/>
                  <a:pt x="0" y="90"/>
                  <a:pt x="0" y="76"/>
                </a:cubicBezTo>
                <a:cubicBezTo>
                  <a:pt x="0" y="70"/>
                  <a:pt x="10" y="66"/>
                  <a:pt x="10" y="60"/>
                </a:cubicBezTo>
                <a:cubicBezTo>
                  <a:pt x="10" y="58"/>
                  <a:pt x="8" y="56"/>
                  <a:pt x="8" y="54"/>
                </a:cubicBezTo>
                <a:cubicBezTo>
                  <a:pt x="7" y="50"/>
                  <a:pt x="8" y="48"/>
                  <a:pt x="7" y="45"/>
                </a:cubicBezTo>
                <a:cubicBezTo>
                  <a:pt x="6" y="42"/>
                  <a:pt x="1" y="38"/>
                  <a:pt x="1" y="33"/>
                </a:cubicBezTo>
                <a:cubicBezTo>
                  <a:pt x="1" y="22"/>
                  <a:pt x="18" y="23"/>
                  <a:pt x="23" y="16"/>
                </a:cubicBezTo>
                <a:cubicBezTo>
                  <a:pt x="25" y="11"/>
                  <a:pt x="25" y="6"/>
                  <a:pt x="26" y="1"/>
                </a:cubicBez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7439" name="Freeform 31"/>
          <p:cNvSpPr>
            <a:spLocks/>
          </p:cNvSpPr>
          <p:nvPr/>
        </p:nvSpPr>
        <p:spPr bwMode="auto">
          <a:xfrm>
            <a:off x="6037263" y="1733550"/>
            <a:ext cx="200025" cy="280988"/>
          </a:xfrm>
          <a:custGeom>
            <a:avLst/>
            <a:gdLst>
              <a:gd name="T0" fmla="*/ 0 w 32"/>
              <a:gd name="T1" fmla="*/ 2147483647 h 50"/>
              <a:gd name="T2" fmla="*/ 2147483647 w 32"/>
              <a:gd name="T3" fmla="*/ 2147483647 h 50"/>
              <a:gd name="T4" fmla="*/ 2147483647 w 32"/>
              <a:gd name="T5" fmla="*/ 2147483647 h 50"/>
              <a:gd name="T6" fmla="*/ 2147483647 w 32"/>
              <a:gd name="T7" fmla="*/ 2147483647 h 50"/>
              <a:gd name="T8" fmla="*/ 2147483647 w 32"/>
              <a:gd name="T9" fmla="*/ 2147483647 h 50"/>
              <a:gd name="T10" fmla="*/ 2147483647 w 32"/>
              <a:gd name="T11" fmla="*/ 2147483647 h 50"/>
              <a:gd name="T12" fmla="*/ 2147483647 w 32"/>
              <a:gd name="T13" fmla="*/ 0 h 50"/>
              <a:gd name="T14" fmla="*/ 2147483647 w 32"/>
              <a:gd name="T15" fmla="*/ 2147483647 h 50"/>
              <a:gd name="T16" fmla="*/ 2147483647 w 32"/>
              <a:gd name="T17" fmla="*/ 2147483647 h 50"/>
              <a:gd name="T18" fmla="*/ 2147483647 w 32"/>
              <a:gd name="T19" fmla="*/ 2147483647 h 50"/>
              <a:gd name="T20" fmla="*/ 2147483647 w 32"/>
              <a:gd name="T21" fmla="*/ 2147483647 h 50"/>
              <a:gd name="T22" fmla="*/ 2147483647 w 32"/>
              <a:gd name="T23" fmla="*/ 2147483647 h 50"/>
              <a:gd name="T24" fmla="*/ 2147483647 w 32"/>
              <a:gd name="T25" fmla="*/ 2147483647 h 50"/>
              <a:gd name="T26" fmla="*/ 2147483647 w 32"/>
              <a:gd name="T27" fmla="*/ 2147483647 h 50"/>
              <a:gd name="T28" fmla="*/ 0 w 32"/>
              <a:gd name="T29" fmla="*/ 2147483647 h 5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2"/>
              <a:gd name="T46" fmla="*/ 0 h 50"/>
              <a:gd name="T47" fmla="*/ 32 w 32"/>
              <a:gd name="T48" fmla="*/ 50 h 5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2" h="50">
                <a:moveTo>
                  <a:pt x="0" y="22"/>
                </a:moveTo>
                <a:cubicBezTo>
                  <a:pt x="6" y="25"/>
                  <a:pt x="5" y="29"/>
                  <a:pt x="6" y="40"/>
                </a:cubicBezTo>
                <a:cubicBezTo>
                  <a:pt x="6" y="42"/>
                  <a:pt x="19" y="44"/>
                  <a:pt x="21" y="50"/>
                </a:cubicBezTo>
                <a:cubicBezTo>
                  <a:pt x="22" y="48"/>
                  <a:pt x="22" y="46"/>
                  <a:pt x="23" y="45"/>
                </a:cubicBezTo>
                <a:cubicBezTo>
                  <a:pt x="26" y="43"/>
                  <a:pt x="26" y="37"/>
                  <a:pt x="27" y="34"/>
                </a:cubicBezTo>
                <a:cubicBezTo>
                  <a:pt x="29" y="30"/>
                  <a:pt x="32" y="34"/>
                  <a:pt x="32" y="21"/>
                </a:cubicBezTo>
                <a:cubicBezTo>
                  <a:pt x="32" y="9"/>
                  <a:pt x="30" y="7"/>
                  <a:pt x="23" y="0"/>
                </a:cubicBezTo>
                <a:cubicBezTo>
                  <a:pt x="22" y="0"/>
                  <a:pt x="21" y="1"/>
                  <a:pt x="19" y="3"/>
                </a:cubicBezTo>
                <a:cubicBezTo>
                  <a:pt x="17" y="4"/>
                  <a:pt x="16" y="4"/>
                  <a:pt x="16" y="5"/>
                </a:cubicBezTo>
                <a:cubicBezTo>
                  <a:pt x="15" y="6"/>
                  <a:pt x="14" y="9"/>
                  <a:pt x="13" y="11"/>
                </a:cubicBezTo>
                <a:cubicBezTo>
                  <a:pt x="11" y="12"/>
                  <a:pt x="7" y="14"/>
                  <a:pt x="4" y="15"/>
                </a:cubicBezTo>
                <a:cubicBezTo>
                  <a:pt x="2" y="16"/>
                  <a:pt x="3" y="17"/>
                  <a:pt x="3" y="19"/>
                </a:cubicBezTo>
                <a:cubicBezTo>
                  <a:pt x="3" y="20"/>
                  <a:pt x="2" y="22"/>
                  <a:pt x="1" y="22"/>
                </a:cubicBezTo>
                <a:lnTo>
                  <a:pt x="0" y="22"/>
                </a:ln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7440" name="Freeform 32"/>
          <p:cNvSpPr>
            <a:spLocks/>
          </p:cNvSpPr>
          <p:nvPr/>
        </p:nvSpPr>
        <p:spPr bwMode="auto">
          <a:xfrm>
            <a:off x="6169025" y="1628775"/>
            <a:ext cx="452438" cy="795338"/>
          </a:xfrm>
          <a:custGeom>
            <a:avLst/>
            <a:gdLst>
              <a:gd name="T0" fmla="*/ 2147483647 w 73"/>
              <a:gd name="T1" fmla="*/ 2147483647 h 142"/>
              <a:gd name="T2" fmla="*/ 2147483647 w 73"/>
              <a:gd name="T3" fmla="*/ 2147483647 h 142"/>
              <a:gd name="T4" fmla="*/ 2147483647 w 73"/>
              <a:gd name="T5" fmla="*/ 2147483647 h 142"/>
              <a:gd name="T6" fmla="*/ 2147483647 w 73"/>
              <a:gd name="T7" fmla="*/ 2147483647 h 142"/>
              <a:gd name="T8" fmla="*/ 2147483647 w 73"/>
              <a:gd name="T9" fmla="*/ 2147483647 h 142"/>
              <a:gd name="T10" fmla="*/ 2147483647 w 73"/>
              <a:gd name="T11" fmla="*/ 2147483647 h 142"/>
              <a:gd name="T12" fmla="*/ 2147483647 w 73"/>
              <a:gd name="T13" fmla="*/ 2147483647 h 142"/>
              <a:gd name="T14" fmla="*/ 2147483647 w 73"/>
              <a:gd name="T15" fmla="*/ 2147483647 h 142"/>
              <a:gd name="T16" fmla="*/ 2147483647 w 73"/>
              <a:gd name="T17" fmla="*/ 2147483647 h 142"/>
              <a:gd name="T18" fmla="*/ 2147483647 w 73"/>
              <a:gd name="T19" fmla="*/ 2147483647 h 142"/>
              <a:gd name="T20" fmla="*/ 2147483647 w 73"/>
              <a:gd name="T21" fmla="*/ 2147483647 h 142"/>
              <a:gd name="T22" fmla="*/ 2147483647 w 73"/>
              <a:gd name="T23" fmla="*/ 2147483647 h 142"/>
              <a:gd name="T24" fmla="*/ 2147483647 w 73"/>
              <a:gd name="T25" fmla="*/ 2147483647 h 142"/>
              <a:gd name="T26" fmla="*/ 2147483647 w 73"/>
              <a:gd name="T27" fmla="*/ 2147483647 h 142"/>
              <a:gd name="T28" fmla="*/ 2147483647 w 73"/>
              <a:gd name="T29" fmla="*/ 2147483647 h 142"/>
              <a:gd name="T30" fmla="*/ 2147483647 w 73"/>
              <a:gd name="T31" fmla="*/ 2147483647 h 142"/>
              <a:gd name="T32" fmla="*/ 0 w 73"/>
              <a:gd name="T33" fmla="*/ 2147483647 h 142"/>
              <a:gd name="T34" fmla="*/ 2147483647 w 73"/>
              <a:gd name="T35" fmla="*/ 2147483647 h 142"/>
              <a:gd name="T36" fmla="*/ 2147483647 w 73"/>
              <a:gd name="T37" fmla="*/ 2147483647 h 142"/>
              <a:gd name="T38" fmla="*/ 2147483647 w 73"/>
              <a:gd name="T39" fmla="*/ 2147483647 h 142"/>
              <a:gd name="T40" fmla="*/ 2147483647 w 73"/>
              <a:gd name="T41" fmla="*/ 2147483647 h 142"/>
              <a:gd name="T42" fmla="*/ 2147483647 w 73"/>
              <a:gd name="T43" fmla="*/ 2147483647 h 142"/>
              <a:gd name="T44" fmla="*/ 2147483647 w 73"/>
              <a:gd name="T45" fmla="*/ 2147483647 h 142"/>
              <a:gd name="T46" fmla="*/ 2147483647 w 73"/>
              <a:gd name="T47" fmla="*/ 2147483647 h 142"/>
              <a:gd name="T48" fmla="*/ 2147483647 w 73"/>
              <a:gd name="T49" fmla="*/ 2147483647 h 142"/>
              <a:gd name="T50" fmla="*/ 2147483647 w 73"/>
              <a:gd name="T51" fmla="*/ 2147483647 h 142"/>
              <a:gd name="T52" fmla="*/ 2147483647 w 73"/>
              <a:gd name="T53" fmla="*/ 2147483647 h 142"/>
              <a:gd name="T54" fmla="*/ 2147483647 w 73"/>
              <a:gd name="T55" fmla="*/ 2147483647 h 142"/>
              <a:gd name="T56" fmla="*/ 2147483647 w 73"/>
              <a:gd name="T57" fmla="*/ 2147483647 h 142"/>
              <a:gd name="T58" fmla="*/ 2147483647 w 73"/>
              <a:gd name="T59" fmla="*/ 2147483647 h 142"/>
              <a:gd name="T60" fmla="*/ 2147483647 w 73"/>
              <a:gd name="T61" fmla="*/ 2147483647 h 142"/>
              <a:gd name="T62" fmla="*/ 2147483647 w 73"/>
              <a:gd name="T63" fmla="*/ 2147483647 h 142"/>
              <a:gd name="T64" fmla="*/ 2147483647 w 73"/>
              <a:gd name="T65" fmla="*/ 2147483647 h 142"/>
              <a:gd name="T66" fmla="*/ 2147483647 w 73"/>
              <a:gd name="T67" fmla="*/ 2147483647 h 142"/>
              <a:gd name="T68" fmla="*/ 2147483647 w 73"/>
              <a:gd name="T69" fmla="*/ 2147483647 h 142"/>
              <a:gd name="T70" fmla="*/ 2147483647 w 73"/>
              <a:gd name="T71" fmla="*/ 2147483647 h 142"/>
              <a:gd name="T72" fmla="*/ 2147483647 w 73"/>
              <a:gd name="T73" fmla="*/ 2147483647 h 142"/>
              <a:gd name="T74" fmla="*/ 2147483647 w 73"/>
              <a:gd name="T75" fmla="*/ 2147483647 h 142"/>
              <a:gd name="T76" fmla="*/ 2147483647 w 73"/>
              <a:gd name="T77" fmla="*/ 2147483647 h 142"/>
              <a:gd name="T78" fmla="*/ 2147483647 w 73"/>
              <a:gd name="T79" fmla="*/ 2147483647 h 142"/>
              <a:gd name="T80" fmla="*/ 2147483647 w 73"/>
              <a:gd name="T81" fmla="*/ 2147483647 h 14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73"/>
              <a:gd name="T124" fmla="*/ 0 h 142"/>
              <a:gd name="T125" fmla="*/ 73 w 73"/>
              <a:gd name="T126" fmla="*/ 142 h 142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73" h="142">
                <a:moveTo>
                  <a:pt x="72" y="33"/>
                </a:moveTo>
                <a:cubicBezTo>
                  <a:pt x="71" y="38"/>
                  <a:pt x="71" y="43"/>
                  <a:pt x="69" y="48"/>
                </a:cubicBezTo>
                <a:cubicBezTo>
                  <a:pt x="64" y="55"/>
                  <a:pt x="47" y="54"/>
                  <a:pt x="47" y="65"/>
                </a:cubicBezTo>
                <a:cubicBezTo>
                  <a:pt x="47" y="70"/>
                  <a:pt x="52" y="74"/>
                  <a:pt x="53" y="77"/>
                </a:cubicBezTo>
                <a:cubicBezTo>
                  <a:pt x="54" y="80"/>
                  <a:pt x="53" y="82"/>
                  <a:pt x="54" y="86"/>
                </a:cubicBezTo>
                <a:cubicBezTo>
                  <a:pt x="54" y="88"/>
                  <a:pt x="56" y="90"/>
                  <a:pt x="56" y="92"/>
                </a:cubicBezTo>
                <a:cubicBezTo>
                  <a:pt x="56" y="98"/>
                  <a:pt x="46" y="102"/>
                  <a:pt x="46" y="108"/>
                </a:cubicBezTo>
                <a:cubicBezTo>
                  <a:pt x="46" y="122"/>
                  <a:pt x="57" y="122"/>
                  <a:pt x="57" y="135"/>
                </a:cubicBezTo>
                <a:cubicBezTo>
                  <a:pt x="57" y="137"/>
                  <a:pt x="56" y="137"/>
                  <a:pt x="57" y="139"/>
                </a:cubicBezTo>
                <a:cubicBezTo>
                  <a:pt x="54" y="142"/>
                  <a:pt x="48" y="136"/>
                  <a:pt x="46" y="136"/>
                </a:cubicBezTo>
                <a:cubicBezTo>
                  <a:pt x="40" y="136"/>
                  <a:pt x="42" y="132"/>
                  <a:pt x="38" y="129"/>
                </a:cubicBezTo>
                <a:cubicBezTo>
                  <a:pt x="34" y="127"/>
                  <a:pt x="27" y="122"/>
                  <a:pt x="24" y="123"/>
                </a:cubicBezTo>
                <a:cubicBezTo>
                  <a:pt x="19" y="125"/>
                  <a:pt x="14" y="116"/>
                  <a:pt x="9" y="113"/>
                </a:cubicBezTo>
                <a:cubicBezTo>
                  <a:pt x="7" y="110"/>
                  <a:pt x="8" y="107"/>
                  <a:pt x="8" y="103"/>
                </a:cubicBezTo>
                <a:cubicBezTo>
                  <a:pt x="8" y="95"/>
                  <a:pt x="5" y="91"/>
                  <a:pt x="2" y="88"/>
                </a:cubicBezTo>
                <a:cubicBezTo>
                  <a:pt x="1" y="85"/>
                  <a:pt x="3" y="82"/>
                  <a:pt x="5" y="79"/>
                </a:cubicBezTo>
                <a:cubicBezTo>
                  <a:pt x="8" y="74"/>
                  <a:pt x="0" y="76"/>
                  <a:pt x="0" y="71"/>
                </a:cubicBezTo>
                <a:cubicBezTo>
                  <a:pt x="0" y="68"/>
                  <a:pt x="0" y="64"/>
                  <a:pt x="2" y="62"/>
                </a:cubicBezTo>
                <a:cubicBezTo>
                  <a:pt x="5" y="60"/>
                  <a:pt x="5" y="54"/>
                  <a:pt x="6" y="51"/>
                </a:cubicBezTo>
                <a:cubicBezTo>
                  <a:pt x="8" y="47"/>
                  <a:pt x="11" y="51"/>
                  <a:pt x="11" y="38"/>
                </a:cubicBezTo>
                <a:cubicBezTo>
                  <a:pt x="11" y="26"/>
                  <a:pt x="9" y="24"/>
                  <a:pt x="2" y="17"/>
                </a:cubicBezTo>
                <a:cubicBezTo>
                  <a:pt x="4" y="17"/>
                  <a:pt x="5" y="16"/>
                  <a:pt x="8" y="16"/>
                </a:cubicBezTo>
                <a:cubicBezTo>
                  <a:pt x="10" y="17"/>
                  <a:pt x="11" y="19"/>
                  <a:pt x="13" y="19"/>
                </a:cubicBezTo>
                <a:cubicBezTo>
                  <a:pt x="15" y="19"/>
                  <a:pt x="22" y="20"/>
                  <a:pt x="24" y="19"/>
                </a:cubicBezTo>
                <a:cubicBezTo>
                  <a:pt x="26" y="18"/>
                  <a:pt x="29" y="18"/>
                  <a:pt x="30" y="18"/>
                </a:cubicBezTo>
                <a:cubicBezTo>
                  <a:pt x="31" y="19"/>
                  <a:pt x="33" y="21"/>
                  <a:pt x="30" y="22"/>
                </a:cubicBezTo>
                <a:cubicBezTo>
                  <a:pt x="29" y="23"/>
                  <a:pt x="25" y="23"/>
                  <a:pt x="24" y="24"/>
                </a:cubicBezTo>
                <a:cubicBezTo>
                  <a:pt x="22" y="26"/>
                  <a:pt x="22" y="25"/>
                  <a:pt x="22" y="28"/>
                </a:cubicBezTo>
                <a:cubicBezTo>
                  <a:pt x="22" y="32"/>
                  <a:pt x="23" y="34"/>
                  <a:pt x="24" y="35"/>
                </a:cubicBezTo>
                <a:cubicBezTo>
                  <a:pt x="26" y="35"/>
                  <a:pt x="29" y="34"/>
                  <a:pt x="32" y="28"/>
                </a:cubicBezTo>
                <a:cubicBezTo>
                  <a:pt x="34" y="23"/>
                  <a:pt x="36" y="19"/>
                  <a:pt x="35" y="17"/>
                </a:cubicBezTo>
                <a:cubicBezTo>
                  <a:pt x="35" y="15"/>
                  <a:pt x="34" y="11"/>
                  <a:pt x="35" y="8"/>
                </a:cubicBezTo>
                <a:cubicBezTo>
                  <a:pt x="37" y="6"/>
                  <a:pt x="40" y="1"/>
                  <a:pt x="42" y="1"/>
                </a:cubicBezTo>
                <a:cubicBezTo>
                  <a:pt x="44" y="1"/>
                  <a:pt x="46" y="0"/>
                  <a:pt x="49" y="2"/>
                </a:cubicBezTo>
                <a:cubicBezTo>
                  <a:pt x="52" y="3"/>
                  <a:pt x="53" y="4"/>
                  <a:pt x="56" y="5"/>
                </a:cubicBezTo>
                <a:cubicBezTo>
                  <a:pt x="59" y="6"/>
                  <a:pt x="65" y="7"/>
                  <a:pt x="68" y="6"/>
                </a:cubicBezTo>
                <a:cubicBezTo>
                  <a:pt x="70" y="6"/>
                  <a:pt x="71" y="6"/>
                  <a:pt x="73" y="6"/>
                </a:cubicBezTo>
                <a:cubicBezTo>
                  <a:pt x="73" y="17"/>
                  <a:pt x="67" y="19"/>
                  <a:pt x="67" y="26"/>
                </a:cubicBezTo>
                <a:cubicBezTo>
                  <a:pt x="67" y="30"/>
                  <a:pt x="69" y="32"/>
                  <a:pt x="72" y="33"/>
                </a:cubicBez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7441" name="Freeform 33"/>
          <p:cNvSpPr>
            <a:spLocks/>
          </p:cNvSpPr>
          <p:nvPr/>
        </p:nvSpPr>
        <p:spPr bwMode="auto">
          <a:xfrm>
            <a:off x="7164388" y="4652963"/>
            <a:ext cx="963612" cy="1025525"/>
          </a:xfrm>
          <a:custGeom>
            <a:avLst/>
            <a:gdLst>
              <a:gd name="T0" fmla="*/ 2147483647 w 155"/>
              <a:gd name="T1" fmla="*/ 2147483647 h 183"/>
              <a:gd name="T2" fmla="*/ 2147483647 w 155"/>
              <a:gd name="T3" fmla="*/ 2147483647 h 183"/>
              <a:gd name="T4" fmla="*/ 2147483647 w 155"/>
              <a:gd name="T5" fmla="*/ 2147483647 h 183"/>
              <a:gd name="T6" fmla="*/ 2147483647 w 155"/>
              <a:gd name="T7" fmla="*/ 2147483647 h 183"/>
              <a:gd name="T8" fmla="*/ 2147483647 w 155"/>
              <a:gd name="T9" fmla="*/ 2147483647 h 183"/>
              <a:gd name="T10" fmla="*/ 2147483647 w 155"/>
              <a:gd name="T11" fmla="*/ 2147483647 h 183"/>
              <a:gd name="T12" fmla="*/ 2147483647 w 155"/>
              <a:gd name="T13" fmla="*/ 2147483647 h 183"/>
              <a:gd name="T14" fmla="*/ 2147483647 w 155"/>
              <a:gd name="T15" fmla="*/ 2147483647 h 183"/>
              <a:gd name="T16" fmla="*/ 2147483647 w 155"/>
              <a:gd name="T17" fmla="*/ 2147483647 h 183"/>
              <a:gd name="T18" fmla="*/ 2147483647 w 155"/>
              <a:gd name="T19" fmla="*/ 2147483647 h 183"/>
              <a:gd name="T20" fmla="*/ 2147483647 w 155"/>
              <a:gd name="T21" fmla="*/ 2147483647 h 183"/>
              <a:gd name="T22" fmla="*/ 2147483647 w 155"/>
              <a:gd name="T23" fmla="*/ 2147483647 h 183"/>
              <a:gd name="T24" fmla="*/ 2147483647 w 155"/>
              <a:gd name="T25" fmla="*/ 2147483647 h 183"/>
              <a:gd name="T26" fmla="*/ 2147483647 w 155"/>
              <a:gd name="T27" fmla="*/ 2147483647 h 183"/>
              <a:gd name="T28" fmla="*/ 2147483647 w 155"/>
              <a:gd name="T29" fmla="*/ 2147483647 h 183"/>
              <a:gd name="T30" fmla="*/ 2147483647 w 155"/>
              <a:gd name="T31" fmla="*/ 2147483647 h 183"/>
              <a:gd name="T32" fmla="*/ 2147483647 w 155"/>
              <a:gd name="T33" fmla="*/ 2147483647 h 183"/>
              <a:gd name="T34" fmla="*/ 2147483647 w 155"/>
              <a:gd name="T35" fmla="*/ 2147483647 h 183"/>
              <a:gd name="T36" fmla="*/ 2147483647 w 155"/>
              <a:gd name="T37" fmla="*/ 2147483647 h 183"/>
              <a:gd name="T38" fmla="*/ 2147483647 w 155"/>
              <a:gd name="T39" fmla="*/ 2147483647 h 183"/>
              <a:gd name="T40" fmla="*/ 2147483647 w 155"/>
              <a:gd name="T41" fmla="*/ 2147483647 h 183"/>
              <a:gd name="T42" fmla="*/ 2147483647 w 155"/>
              <a:gd name="T43" fmla="*/ 2147483647 h 183"/>
              <a:gd name="T44" fmla="*/ 2147483647 w 155"/>
              <a:gd name="T45" fmla="*/ 2147483647 h 183"/>
              <a:gd name="T46" fmla="*/ 2147483647 w 155"/>
              <a:gd name="T47" fmla="*/ 2147483647 h 183"/>
              <a:gd name="T48" fmla="*/ 2147483647 w 155"/>
              <a:gd name="T49" fmla="*/ 2147483647 h 183"/>
              <a:gd name="T50" fmla="*/ 2147483647 w 155"/>
              <a:gd name="T51" fmla="*/ 2147483647 h 183"/>
              <a:gd name="T52" fmla="*/ 2147483647 w 155"/>
              <a:gd name="T53" fmla="*/ 2147483647 h 183"/>
              <a:gd name="T54" fmla="*/ 2147483647 w 155"/>
              <a:gd name="T55" fmla="*/ 2147483647 h 183"/>
              <a:gd name="T56" fmla="*/ 2147483647 w 155"/>
              <a:gd name="T57" fmla="*/ 2147483647 h 183"/>
              <a:gd name="T58" fmla="*/ 2147483647 w 155"/>
              <a:gd name="T59" fmla="*/ 2147483647 h 183"/>
              <a:gd name="T60" fmla="*/ 2147483647 w 155"/>
              <a:gd name="T61" fmla="*/ 2147483647 h 183"/>
              <a:gd name="T62" fmla="*/ 2147483647 w 155"/>
              <a:gd name="T63" fmla="*/ 2147483647 h 183"/>
              <a:gd name="T64" fmla="*/ 2147483647 w 155"/>
              <a:gd name="T65" fmla="*/ 0 h 183"/>
              <a:gd name="T66" fmla="*/ 2147483647 w 155"/>
              <a:gd name="T67" fmla="*/ 0 h 18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55"/>
              <a:gd name="T103" fmla="*/ 0 h 183"/>
              <a:gd name="T104" fmla="*/ 155 w 155"/>
              <a:gd name="T105" fmla="*/ 183 h 183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55" h="183">
                <a:moveTo>
                  <a:pt x="76" y="0"/>
                </a:moveTo>
                <a:cubicBezTo>
                  <a:pt x="73" y="3"/>
                  <a:pt x="68" y="3"/>
                  <a:pt x="68" y="7"/>
                </a:cubicBezTo>
                <a:cubicBezTo>
                  <a:pt x="68" y="9"/>
                  <a:pt x="71" y="10"/>
                  <a:pt x="72" y="10"/>
                </a:cubicBezTo>
                <a:cubicBezTo>
                  <a:pt x="78" y="10"/>
                  <a:pt x="83" y="11"/>
                  <a:pt x="89" y="12"/>
                </a:cubicBezTo>
                <a:cubicBezTo>
                  <a:pt x="96" y="13"/>
                  <a:pt x="100" y="17"/>
                  <a:pt x="104" y="18"/>
                </a:cubicBezTo>
                <a:cubicBezTo>
                  <a:pt x="106" y="19"/>
                  <a:pt x="108" y="18"/>
                  <a:pt x="109" y="17"/>
                </a:cubicBezTo>
                <a:cubicBezTo>
                  <a:pt x="112" y="17"/>
                  <a:pt x="113" y="16"/>
                  <a:pt x="117" y="17"/>
                </a:cubicBezTo>
                <a:lnTo>
                  <a:pt x="118" y="55"/>
                </a:lnTo>
                <a:lnTo>
                  <a:pt x="122" y="55"/>
                </a:lnTo>
                <a:cubicBezTo>
                  <a:pt x="125" y="56"/>
                  <a:pt x="127" y="58"/>
                  <a:pt x="131" y="57"/>
                </a:cubicBezTo>
                <a:lnTo>
                  <a:pt x="143" y="57"/>
                </a:lnTo>
                <a:cubicBezTo>
                  <a:pt x="150" y="59"/>
                  <a:pt x="151" y="61"/>
                  <a:pt x="152" y="71"/>
                </a:cubicBezTo>
                <a:cubicBezTo>
                  <a:pt x="152" y="74"/>
                  <a:pt x="155" y="75"/>
                  <a:pt x="155" y="78"/>
                </a:cubicBezTo>
                <a:cubicBezTo>
                  <a:pt x="155" y="80"/>
                  <a:pt x="154" y="81"/>
                  <a:pt x="152" y="81"/>
                </a:cubicBezTo>
                <a:cubicBezTo>
                  <a:pt x="149" y="81"/>
                  <a:pt x="148" y="78"/>
                  <a:pt x="146" y="78"/>
                </a:cubicBezTo>
                <a:cubicBezTo>
                  <a:pt x="145" y="78"/>
                  <a:pt x="144" y="78"/>
                  <a:pt x="143" y="78"/>
                </a:cubicBezTo>
                <a:cubicBezTo>
                  <a:pt x="141" y="78"/>
                  <a:pt x="141" y="75"/>
                  <a:pt x="138" y="75"/>
                </a:cubicBezTo>
                <a:cubicBezTo>
                  <a:pt x="136" y="75"/>
                  <a:pt x="133" y="79"/>
                  <a:pt x="132" y="79"/>
                </a:cubicBezTo>
                <a:cubicBezTo>
                  <a:pt x="123" y="81"/>
                  <a:pt x="117" y="84"/>
                  <a:pt x="108" y="84"/>
                </a:cubicBezTo>
                <a:lnTo>
                  <a:pt x="108" y="129"/>
                </a:lnTo>
                <a:lnTo>
                  <a:pt x="127" y="145"/>
                </a:lnTo>
                <a:cubicBezTo>
                  <a:pt x="129" y="147"/>
                  <a:pt x="131" y="147"/>
                  <a:pt x="131" y="150"/>
                </a:cubicBezTo>
                <a:cubicBezTo>
                  <a:pt x="131" y="155"/>
                  <a:pt x="129" y="157"/>
                  <a:pt x="129" y="163"/>
                </a:cubicBezTo>
                <a:cubicBezTo>
                  <a:pt x="129" y="166"/>
                  <a:pt x="132" y="167"/>
                  <a:pt x="133" y="168"/>
                </a:cubicBezTo>
                <a:cubicBezTo>
                  <a:pt x="135" y="169"/>
                  <a:pt x="135" y="171"/>
                  <a:pt x="135" y="172"/>
                </a:cubicBezTo>
                <a:cubicBezTo>
                  <a:pt x="135" y="175"/>
                  <a:pt x="141" y="177"/>
                  <a:pt x="141" y="181"/>
                </a:cubicBezTo>
                <a:cubicBezTo>
                  <a:pt x="141" y="181"/>
                  <a:pt x="132" y="180"/>
                  <a:pt x="129" y="180"/>
                </a:cubicBezTo>
                <a:cubicBezTo>
                  <a:pt x="125" y="180"/>
                  <a:pt x="126" y="183"/>
                  <a:pt x="121" y="183"/>
                </a:cubicBezTo>
                <a:cubicBezTo>
                  <a:pt x="118" y="183"/>
                  <a:pt x="112" y="179"/>
                  <a:pt x="111" y="177"/>
                </a:cubicBezTo>
                <a:cubicBezTo>
                  <a:pt x="111" y="174"/>
                  <a:pt x="112" y="171"/>
                  <a:pt x="110" y="170"/>
                </a:cubicBezTo>
                <a:cubicBezTo>
                  <a:pt x="108" y="168"/>
                  <a:pt x="105" y="171"/>
                  <a:pt x="105" y="166"/>
                </a:cubicBezTo>
                <a:cubicBezTo>
                  <a:pt x="105" y="163"/>
                  <a:pt x="106" y="162"/>
                  <a:pt x="106" y="158"/>
                </a:cubicBezTo>
                <a:cubicBezTo>
                  <a:pt x="106" y="153"/>
                  <a:pt x="101" y="153"/>
                  <a:pt x="101" y="147"/>
                </a:cubicBezTo>
                <a:cubicBezTo>
                  <a:pt x="100" y="141"/>
                  <a:pt x="97" y="143"/>
                  <a:pt x="95" y="140"/>
                </a:cubicBezTo>
                <a:cubicBezTo>
                  <a:pt x="95" y="140"/>
                  <a:pt x="95" y="136"/>
                  <a:pt x="94" y="136"/>
                </a:cubicBezTo>
                <a:cubicBezTo>
                  <a:pt x="90" y="134"/>
                  <a:pt x="88" y="135"/>
                  <a:pt x="88" y="131"/>
                </a:cubicBezTo>
                <a:cubicBezTo>
                  <a:pt x="88" y="131"/>
                  <a:pt x="85" y="127"/>
                  <a:pt x="85" y="125"/>
                </a:cubicBezTo>
                <a:cubicBezTo>
                  <a:pt x="85" y="118"/>
                  <a:pt x="77" y="120"/>
                  <a:pt x="77" y="115"/>
                </a:cubicBezTo>
                <a:cubicBezTo>
                  <a:pt x="78" y="113"/>
                  <a:pt x="77" y="113"/>
                  <a:pt x="74" y="112"/>
                </a:cubicBezTo>
                <a:cubicBezTo>
                  <a:pt x="71" y="111"/>
                  <a:pt x="70" y="114"/>
                  <a:pt x="67" y="114"/>
                </a:cubicBezTo>
                <a:cubicBezTo>
                  <a:pt x="64" y="114"/>
                  <a:pt x="63" y="113"/>
                  <a:pt x="61" y="113"/>
                </a:cubicBezTo>
                <a:cubicBezTo>
                  <a:pt x="59" y="113"/>
                  <a:pt x="60" y="117"/>
                  <a:pt x="46" y="116"/>
                </a:cubicBezTo>
                <a:cubicBezTo>
                  <a:pt x="45" y="116"/>
                  <a:pt x="31" y="115"/>
                  <a:pt x="30" y="114"/>
                </a:cubicBezTo>
                <a:cubicBezTo>
                  <a:pt x="28" y="112"/>
                  <a:pt x="31" y="109"/>
                  <a:pt x="30" y="107"/>
                </a:cubicBezTo>
                <a:cubicBezTo>
                  <a:pt x="29" y="105"/>
                  <a:pt x="25" y="103"/>
                  <a:pt x="25" y="102"/>
                </a:cubicBezTo>
                <a:cubicBezTo>
                  <a:pt x="29" y="99"/>
                  <a:pt x="32" y="96"/>
                  <a:pt x="29" y="94"/>
                </a:cubicBezTo>
                <a:cubicBezTo>
                  <a:pt x="21" y="89"/>
                  <a:pt x="26" y="86"/>
                  <a:pt x="22" y="86"/>
                </a:cubicBezTo>
                <a:cubicBezTo>
                  <a:pt x="17" y="80"/>
                  <a:pt x="16" y="90"/>
                  <a:pt x="8" y="83"/>
                </a:cubicBezTo>
                <a:cubicBezTo>
                  <a:pt x="5" y="80"/>
                  <a:pt x="3" y="77"/>
                  <a:pt x="0" y="74"/>
                </a:cubicBezTo>
                <a:cubicBezTo>
                  <a:pt x="1" y="72"/>
                  <a:pt x="4" y="74"/>
                  <a:pt x="4" y="69"/>
                </a:cubicBezTo>
                <a:cubicBezTo>
                  <a:pt x="4" y="67"/>
                  <a:pt x="2" y="65"/>
                  <a:pt x="4" y="62"/>
                </a:cubicBezTo>
                <a:cubicBezTo>
                  <a:pt x="5" y="60"/>
                  <a:pt x="10" y="59"/>
                  <a:pt x="13" y="58"/>
                </a:cubicBezTo>
                <a:cubicBezTo>
                  <a:pt x="14" y="57"/>
                  <a:pt x="13" y="53"/>
                  <a:pt x="16" y="52"/>
                </a:cubicBezTo>
                <a:cubicBezTo>
                  <a:pt x="19" y="51"/>
                  <a:pt x="21" y="51"/>
                  <a:pt x="23" y="49"/>
                </a:cubicBezTo>
                <a:cubicBezTo>
                  <a:pt x="26" y="47"/>
                  <a:pt x="22" y="44"/>
                  <a:pt x="22" y="40"/>
                </a:cubicBezTo>
                <a:cubicBezTo>
                  <a:pt x="22" y="32"/>
                  <a:pt x="27" y="32"/>
                  <a:pt x="27" y="23"/>
                </a:cubicBezTo>
                <a:cubicBezTo>
                  <a:pt x="27" y="19"/>
                  <a:pt x="25" y="17"/>
                  <a:pt x="25" y="14"/>
                </a:cubicBezTo>
                <a:cubicBezTo>
                  <a:pt x="25" y="9"/>
                  <a:pt x="31" y="9"/>
                  <a:pt x="35" y="7"/>
                </a:cubicBezTo>
                <a:cubicBezTo>
                  <a:pt x="40" y="6"/>
                  <a:pt x="39" y="0"/>
                  <a:pt x="46" y="0"/>
                </a:cubicBezTo>
                <a:cubicBezTo>
                  <a:pt x="50" y="0"/>
                  <a:pt x="51" y="0"/>
                  <a:pt x="60" y="0"/>
                </a:cubicBezTo>
                <a:lnTo>
                  <a:pt x="76" y="0"/>
                </a:ln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7442" name="Rectangle 34"/>
          <p:cNvSpPr>
            <a:spLocks noChangeArrowheads="1"/>
          </p:cNvSpPr>
          <p:nvPr/>
        </p:nvSpPr>
        <p:spPr bwMode="auto">
          <a:xfrm>
            <a:off x="6032500" y="2601913"/>
            <a:ext cx="4763" cy="20637"/>
          </a:xfrm>
          <a:prstGeom prst="rect">
            <a:avLst/>
          </a:prstGeom>
          <a:solidFill>
            <a:schemeClr val="accent1"/>
          </a:solidFill>
          <a:ln w="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3347" name="Freeform 35"/>
          <p:cNvSpPr>
            <a:spLocks/>
          </p:cNvSpPr>
          <p:nvPr/>
        </p:nvSpPr>
        <p:spPr bwMode="auto">
          <a:xfrm>
            <a:off x="6156325" y="3429000"/>
            <a:ext cx="647700" cy="720725"/>
          </a:xfrm>
          <a:custGeom>
            <a:avLst/>
            <a:gdLst>
              <a:gd name="T0" fmla="*/ 2147483647 w 96"/>
              <a:gd name="T1" fmla="*/ 2147483647 h 119"/>
              <a:gd name="T2" fmla="*/ 2147483647 w 96"/>
              <a:gd name="T3" fmla="*/ 2147483647 h 119"/>
              <a:gd name="T4" fmla="*/ 2147483647 w 96"/>
              <a:gd name="T5" fmla="*/ 2147483647 h 119"/>
              <a:gd name="T6" fmla="*/ 2147483647 w 96"/>
              <a:gd name="T7" fmla="*/ 2147483647 h 119"/>
              <a:gd name="T8" fmla="*/ 2147483647 w 96"/>
              <a:gd name="T9" fmla="*/ 2147483647 h 119"/>
              <a:gd name="T10" fmla="*/ 2147483647 w 96"/>
              <a:gd name="T11" fmla="*/ 2147483647 h 119"/>
              <a:gd name="T12" fmla="*/ 2147483647 w 96"/>
              <a:gd name="T13" fmla="*/ 2147483647 h 119"/>
              <a:gd name="T14" fmla="*/ 2147483647 w 96"/>
              <a:gd name="T15" fmla="*/ 2147483647 h 119"/>
              <a:gd name="T16" fmla="*/ 2147483647 w 96"/>
              <a:gd name="T17" fmla="*/ 2147483647 h 119"/>
              <a:gd name="T18" fmla="*/ 2147483647 w 96"/>
              <a:gd name="T19" fmla="*/ 2147483647 h 119"/>
              <a:gd name="T20" fmla="*/ 2147483647 w 96"/>
              <a:gd name="T21" fmla="*/ 2147483647 h 119"/>
              <a:gd name="T22" fmla="*/ 2147483647 w 96"/>
              <a:gd name="T23" fmla="*/ 2147483647 h 119"/>
              <a:gd name="T24" fmla="*/ 2147483647 w 96"/>
              <a:gd name="T25" fmla="*/ 2147483647 h 119"/>
              <a:gd name="T26" fmla="*/ 1911855457 w 96"/>
              <a:gd name="T27" fmla="*/ 2147483647 h 119"/>
              <a:gd name="T28" fmla="*/ 2093933315 w 96"/>
              <a:gd name="T29" fmla="*/ 2147483647 h 119"/>
              <a:gd name="T30" fmla="*/ 1957376609 w 96"/>
              <a:gd name="T31" fmla="*/ 2127519846 h 119"/>
              <a:gd name="T32" fmla="*/ 1638734876 w 96"/>
              <a:gd name="T33" fmla="*/ 2147483647 h 119"/>
              <a:gd name="T34" fmla="*/ 1638734876 w 96"/>
              <a:gd name="T35" fmla="*/ 2147483647 h 119"/>
              <a:gd name="T36" fmla="*/ 1547692573 w 96"/>
              <a:gd name="T37" fmla="*/ 2147483647 h 119"/>
              <a:gd name="T38" fmla="*/ 1411129120 w 96"/>
              <a:gd name="T39" fmla="*/ 2147483647 h 119"/>
              <a:gd name="T40" fmla="*/ 1229051262 w 96"/>
              <a:gd name="T41" fmla="*/ 2147483647 h 119"/>
              <a:gd name="T42" fmla="*/ 1320086818 w 96"/>
              <a:gd name="T43" fmla="*/ 2147483647 h 119"/>
              <a:gd name="T44" fmla="*/ 773846287 w 96"/>
              <a:gd name="T45" fmla="*/ 2147483647 h 119"/>
              <a:gd name="T46" fmla="*/ 910409951 w 96"/>
              <a:gd name="T47" fmla="*/ 2147483647 h 119"/>
              <a:gd name="T48" fmla="*/ 773846287 w 96"/>
              <a:gd name="T49" fmla="*/ 2147483647 h 119"/>
              <a:gd name="T50" fmla="*/ 409683719 w 96"/>
              <a:gd name="T51" fmla="*/ 2147483647 h 119"/>
              <a:gd name="T52" fmla="*/ 0 w 96"/>
              <a:gd name="T53" fmla="*/ 2147483647 h 119"/>
              <a:gd name="T54" fmla="*/ 91042329 w 96"/>
              <a:gd name="T55" fmla="*/ 2147483647 h 119"/>
              <a:gd name="T56" fmla="*/ 91042329 w 96"/>
              <a:gd name="T57" fmla="*/ 2147483647 h 119"/>
              <a:gd name="T58" fmla="*/ 91042329 w 96"/>
              <a:gd name="T59" fmla="*/ 2147483647 h 119"/>
              <a:gd name="T60" fmla="*/ 318641417 w 96"/>
              <a:gd name="T61" fmla="*/ 1540619321 h 119"/>
              <a:gd name="T62" fmla="*/ 318641417 w 96"/>
              <a:gd name="T63" fmla="*/ 1540619321 h 119"/>
              <a:gd name="T64" fmla="*/ 318641417 w 96"/>
              <a:gd name="T65" fmla="*/ 1100438154 h 119"/>
              <a:gd name="T66" fmla="*/ 318641417 w 96"/>
              <a:gd name="T67" fmla="*/ 1100438154 h 119"/>
              <a:gd name="T68" fmla="*/ 546247278 w 96"/>
              <a:gd name="T69" fmla="*/ 696947142 h 119"/>
              <a:gd name="T70" fmla="*/ 500726127 w 96"/>
              <a:gd name="T71" fmla="*/ 403497069 h 119"/>
              <a:gd name="T72" fmla="*/ 546247278 w 96"/>
              <a:gd name="T73" fmla="*/ 146725084 h 119"/>
              <a:gd name="T74" fmla="*/ 728325136 w 96"/>
              <a:gd name="T75" fmla="*/ 146725084 h 119"/>
              <a:gd name="T76" fmla="*/ 1274565667 w 96"/>
              <a:gd name="T77" fmla="*/ 0 h 119"/>
              <a:gd name="T78" fmla="*/ 1547692573 w 96"/>
              <a:gd name="T79" fmla="*/ 513537818 h 119"/>
              <a:gd name="T80" fmla="*/ 1911855457 w 96"/>
              <a:gd name="T81" fmla="*/ 843672368 h 119"/>
              <a:gd name="T82" fmla="*/ 2093933315 w 96"/>
              <a:gd name="T83" fmla="*/ 953713117 h 119"/>
              <a:gd name="T84" fmla="*/ 2147483647 w 96"/>
              <a:gd name="T85" fmla="*/ 586900336 h 119"/>
              <a:gd name="T86" fmla="*/ 2147483647 w 96"/>
              <a:gd name="T87" fmla="*/ 696947142 h 119"/>
              <a:gd name="T88" fmla="*/ 2147483647 w 96"/>
              <a:gd name="T89" fmla="*/ 1063759923 h 119"/>
              <a:gd name="T90" fmla="*/ 2147483647 w 96"/>
              <a:gd name="T91" fmla="*/ 1467256802 h 119"/>
              <a:gd name="T92" fmla="*/ 2147483647 w 96"/>
              <a:gd name="T93" fmla="*/ 1797385485 h 119"/>
              <a:gd name="T94" fmla="*/ 2147483647 w 96"/>
              <a:gd name="T95" fmla="*/ 2147483647 h 119"/>
              <a:gd name="T96" fmla="*/ 2147483647 w 96"/>
              <a:gd name="T97" fmla="*/ 2147483647 h 119"/>
              <a:gd name="T98" fmla="*/ 2147483647 w 96"/>
              <a:gd name="T99" fmla="*/ 2147483647 h 119"/>
              <a:gd name="T100" fmla="*/ 2147483647 w 96"/>
              <a:gd name="T101" fmla="*/ 2147483647 h 11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96"/>
              <a:gd name="T154" fmla="*/ 0 h 119"/>
              <a:gd name="T155" fmla="*/ 96 w 96"/>
              <a:gd name="T156" fmla="*/ 119 h 119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96" h="119">
                <a:moveTo>
                  <a:pt x="96" y="64"/>
                </a:moveTo>
                <a:cubicBezTo>
                  <a:pt x="96" y="65"/>
                  <a:pt x="96" y="67"/>
                  <a:pt x="96" y="68"/>
                </a:cubicBezTo>
                <a:cubicBezTo>
                  <a:pt x="96" y="70"/>
                  <a:pt x="95" y="77"/>
                  <a:pt x="95" y="79"/>
                </a:cubicBezTo>
                <a:cubicBezTo>
                  <a:pt x="94" y="83"/>
                  <a:pt x="96" y="89"/>
                  <a:pt x="93" y="89"/>
                </a:cubicBezTo>
                <a:cubicBezTo>
                  <a:pt x="91" y="89"/>
                  <a:pt x="90" y="87"/>
                  <a:pt x="89" y="87"/>
                </a:cubicBezTo>
                <a:lnTo>
                  <a:pt x="75" y="87"/>
                </a:lnTo>
                <a:cubicBezTo>
                  <a:pt x="72" y="87"/>
                  <a:pt x="73" y="84"/>
                  <a:pt x="72" y="83"/>
                </a:cubicBezTo>
                <a:cubicBezTo>
                  <a:pt x="71" y="80"/>
                  <a:pt x="67" y="77"/>
                  <a:pt x="64" y="77"/>
                </a:cubicBezTo>
                <a:cubicBezTo>
                  <a:pt x="61" y="77"/>
                  <a:pt x="60" y="80"/>
                  <a:pt x="60" y="83"/>
                </a:cubicBezTo>
                <a:cubicBezTo>
                  <a:pt x="60" y="86"/>
                  <a:pt x="61" y="87"/>
                  <a:pt x="61" y="89"/>
                </a:cubicBezTo>
                <a:cubicBezTo>
                  <a:pt x="61" y="94"/>
                  <a:pt x="54" y="97"/>
                  <a:pt x="50" y="97"/>
                </a:cubicBezTo>
                <a:cubicBezTo>
                  <a:pt x="45" y="97"/>
                  <a:pt x="45" y="94"/>
                  <a:pt x="42" y="94"/>
                </a:cubicBezTo>
                <a:cubicBezTo>
                  <a:pt x="41" y="77"/>
                  <a:pt x="46" y="78"/>
                  <a:pt x="46" y="67"/>
                </a:cubicBezTo>
                <a:cubicBezTo>
                  <a:pt x="46" y="63"/>
                  <a:pt x="46" y="58"/>
                  <a:pt x="43" y="58"/>
                </a:cubicBezTo>
                <a:cubicBezTo>
                  <a:pt x="40" y="58"/>
                  <a:pt x="37" y="67"/>
                  <a:pt x="36" y="71"/>
                </a:cubicBezTo>
                <a:cubicBezTo>
                  <a:pt x="37" y="72"/>
                  <a:pt x="36" y="73"/>
                  <a:pt x="36" y="75"/>
                </a:cubicBezTo>
                <a:cubicBezTo>
                  <a:pt x="36" y="79"/>
                  <a:pt x="35" y="82"/>
                  <a:pt x="34" y="87"/>
                </a:cubicBezTo>
                <a:cubicBezTo>
                  <a:pt x="34" y="90"/>
                  <a:pt x="33" y="93"/>
                  <a:pt x="31" y="96"/>
                </a:cubicBezTo>
                <a:cubicBezTo>
                  <a:pt x="29" y="100"/>
                  <a:pt x="27" y="99"/>
                  <a:pt x="27" y="106"/>
                </a:cubicBezTo>
                <a:cubicBezTo>
                  <a:pt x="27" y="110"/>
                  <a:pt x="29" y="113"/>
                  <a:pt x="29" y="117"/>
                </a:cubicBezTo>
                <a:cubicBezTo>
                  <a:pt x="24" y="119"/>
                  <a:pt x="18" y="114"/>
                  <a:pt x="17" y="111"/>
                </a:cubicBezTo>
                <a:cubicBezTo>
                  <a:pt x="16" y="108"/>
                  <a:pt x="20" y="99"/>
                  <a:pt x="20" y="94"/>
                </a:cubicBezTo>
                <a:cubicBezTo>
                  <a:pt x="20" y="92"/>
                  <a:pt x="18" y="90"/>
                  <a:pt x="17" y="90"/>
                </a:cubicBezTo>
                <a:cubicBezTo>
                  <a:pt x="15" y="90"/>
                  <a:pt x="12" y="94"/>
                  <a:pt x="9" y="93"/>
                </a:cubicBezTo>
                <a:cubicBezTo>
                  <a:pt x="7" y="92"/>
                  <a:pt x="0" y="89"/>
                  <a:pt x="0" y="87"/>
                </a:cubicBezTo>
                <a:cubicBezTo>
                  <a:pt x="0" y="84"/>
                  <a:pt x="2" y="82"/>
                  <a:pt x="2" y="80"/>
                </a:cubicBezTo>
                <a:cubicBezTo>
                  <a:pt x="4" y="75"/>
                  <a:pt x="2" y="71"/>
                  <a:pt x="2" y="67"/>
                </a:cubicBezTo>
                <a:cubicBezTo>
                  <a:pt x="2" y="65"/>
                  <a:pt x="2" y="64"/>
                  <a:pt x="2" y="63"/>
                </a:cubicBezTo>
                <a:cubicBezTo>
                  <a:pt x="5" y="58"/>
                  <a:pt x="5" y="47"/>
                  <a:pt x="7" y="42"/>
                </a:cubicBezTo>
                <a:lnTo>
                  <a:pt x="7" y="30"/>
                </a:lnTo>
                <a:cubicBezTo>
                  <a:pt x="8" y="26"/>
                  <a:pt x="14" y="23"/>
                  <a:pt x="12" y="19"/>
                </a:cubicBezTo>
                <a:cubicBezTo>
                  <a:pt x="9" y="13"/>
                  <a:pt x="11" y="13"/>
                  <a:pt x="11" y="11"/>
                </a:cubicBezTo>
                <a:cubicBezTo>
                  <a:pt x="11" y="7"/>
                  <a:pt x="12" y="4"/>
                  <a:pt x="12" y="4"/>
                </a:cubicBezTo>
                <a:cubicBezTo>
                  <a:pt x="13" y="4"/>
                  <a:pt x="15" y="4"/>
                  <a:pt x="16" y="4"/>
                </a:cubicBezTo>
                <a:cubicBezTo>
                  <a:pt x="22" y="4"/>
                  <a:pt x="24" y="0"/>
                  <a:pt x="28" y="0"/>
                </a:cubicBezTo>
                <a:cubicBezTo>
                  <a:pt x="34" y="0"/>
                  <a:pt x="31" y="13"/>
                  <a:pt x="34" y="14"/>
                </a:cubicBezTo>
                <a:cubicBezTo>
                  <a:pt x="40" y="17"/>
                  <a:pt x="36" y="23"/>
                  <a:pt x="42" y="23"/>
                </a:cubicBezTo>
                <a:cubicBezTo>
                  <a:pt x="46" y="23"/>
                  <a:pt x="43" y="26"/>
                  <a:pt x="46" y="26"/>
                </a:cubicBezTo>
                <a:cubicBezTo>
                  <a:pt x="53" y="26"/>
                  <a:pt x="52" y="16"/>
                  <a:pt x="57" y="16"/>
                </a:cubicBezTo>
                <a:cubicBezTo>
                  <a:pt x="59" y="16"/>
                  <a:pt x="59" y="18"/>
                  <a:pt x="60" y="19"/>
                </a:cubicBezTo>
                <a:cubicBezTo>
                  <a:pt x="65" y="23"/>
                  <a:pt x="69" y="21"/>
                  <a:pt x="69" y="29"/>
                </a:cubicBezTo>
                <a:cubicBezTo>
                  <a:pt x="69" y="34"/>
                  <a:pt x="75" y="35"/>
                  <a:pt x="75" y="40"/>
                </a:cubicBezTo>
                <a:cubicBezTo>
                  <a:pt x="75" y="44"/>
                  <a:pt x="73" y="46"/>
                  <a:pt x="73" y="49"/>
                </a:cubicBezTo>
                <a:cubicBezTo>
                  <a:pt x="73" y="55"/>
                  <a:pt x="81" y="60"/>
                  <a:pt x="93" y="64"/>
                </a:cubicBezTo>
                <a:cubicBezTo>
                  <a:pt x="94" y="65"/>
                  <a:pt x="95" y="65"/>
                  <a:pt x="96" y="64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endParaRPr lang="es-CO">
              <a:cs typeface="Arial" charset="0"/>
            </a:endParaRPr>
          </a:p>
        </p:txBody>
      </p:sp>
      <p:sp>
        <p:nvSpPr>
          <p:cNvPr id="13348" name="Freeform 36"/>
          <p:cNvSpPr>
            <a:spLocks/>
          </p:cNvSpPr>
          <p:nvPr/>
        </p:nvSpPr>
        <p:spPr bwMode="auto">
          <a:xfrm rot="-488622">
            <a:off x="6300788" y="3789363"/>
            <a:ext cx="215900" cy="360362"/>
          </a:xfrm>
          <a:custGeom>
            <a:avLst/>
            <a:gdLst>
              <a:gd name="T0" fmla="*/ 1936816106 w 19"/>
              <a:gd name="T1" fmla="*/ 1343002022 h 59"/>
              <a:gd name="T2" fmla="*/ 2147483647 w 19"/>
              <a:gd name="T3" fmla="*/ 335747452 h 59"/>
              <a:gd name="T4" fmla="*/ 2065946981 w 19"/>
              <a:gd name="T5" fmla="*/ 0 h 59"/>
              <a:gd name="T6" fmla="*/ 1162087320 w 19"/>
              <a:gd name="T7" fmla="*/ 484974023 h 59"/>
              <a:gd name="T8" fmla="*/ 1162087320 w 19"/>
              <a:gd name="T9" fmla="*/ 634194392 h 59"/>
              <a:gd name="T10" fmla="*/ 903848297 w 19"/>
              <a:gd name="T11" fmla="*/ 1081861796 h 59"/>
              <a:gd name="T12" fmla="*/ 516489586 w 19"/>
              <a:gd name="T13" fmla="*/ 1417615260 h 59"/>
              <a:gd name="T14" fmla="*/ 0 w 19"/>
              <a:gd name="T15" fmla="*/ 1790669618 h 59"/>
              <a:gd name="T16" fmla="*/ 258239111 w 19"/>
              <a:gd name="T17" fmla="*/ 2147483647 h 59"/>
              <a:gd name="T18" fmla="*/ 903848297 w 19"/>
              <a:gd name="T19" fmla="*/ 1753362998 h 59"/>
              <a:gd name="T20" fmla="*/ 1936816106 w 19"/>
              <a:gd name="T21" fmla="*/ 1343002022 h 59"/>
              <a:gd name="T22" fmla="*/ 1936816106 w 19"/>
              <a:gd name="T23" fmla="*/ 1343002022 h 59"/>
              <a:gd name="T24" fmla="*/ 1936816106 w 19"/>
              <a:gd name="T25" fmla="*/ 1343002022 h 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9"/>
              <a:gd name="T40" fmla="*/ 0 h 59"/>
              <a:gd name="T41" fmla="*/ 19 w 19"/>
              <a:gd name="T42" fmla="*/ 59 h 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9" h="59">
                <a:moveTo>
                  <a:pt x="15" y="36"/>
                </a:moveTo>
                <a:cubicBezTo>
                  <a:pt x="14" y="19"/>
                  <a:pt x="19" y="20"/>
                  <a:pt x="19" y="9"/>
                </a:cubicBezTo>
                <a:cubicBezTo>
                  <a:pt x="19" y="5"/>
                  <a:pt x="19" y="0"/>
                  <a:pt x="16" y="0"/>
                </a:cubicBezTo>
                <a:cubicBezTo>
                  <a:pt x="13" y="0"/>
                  <a:pt x="10" y="9"/>
                  <a:pt x="9" y="13"/>
                </a:cubicBezTo>
                <a:cubicBezTo>
                  <a:pt x="10" y="14"/>
                  <a:pt x="9" y="15"/>
                  <a:pt x="9" y="17"/>
                </a:cubicBezTo>
                <a:cubicBezTo>
                  <a:pt x="9" y="21"/>
                  <a:pt x="8" y="24"/>
                  <a:pt x="7" y="29"/>
                </a:cubicBezTo>
                <a:cubicBezTo>
                  <a:pt x="7" y="32"/>
                  <a:pt x="6" y="35"/>
                  <a:pt x="4" y="38"/>
                </a:cubicBezTo>
                <a:cubicBezTo>
                  <a:pt x="2" y="42"/>
                  <a:pt x="0" y="41"/>
                  <a:pt x="0" y="48"/>
                </a:cubicBezTo>
                <a:cubicBezTo>
                  <a:pt x="0" y="52"/>
                  <a:pt x="2" y="55"/>
                  <a:pt x="2" y="59"/>
                </a:cubicBezTo>
                <a:cubicBezTo>
                  <a:pt x="2" y="59"/>
                  <a:pt x="5" y="54"/>
                  <a:pt x="7" y="47"/>
                </a:cubicBezTo>
                <a:cubicBezTo>
                  <a:pt x="10" y="39"/>
                  <a:pt x="9" y="41"/>
                  <a:pt x="15" y="36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endParaRPr lang="es-CO">
              <a:cs typeface="Arial" charset="0"/>
            </a:endParaRPr>
          </a:p>
        </p:txBody>
      </p:sp>
      <p:sp>
        <p:nvSpPr>
          <p:cNvPr id="17445" name="Freeform 37"/>
          <p:cNvSpPr>
            <a:spLocks/>
          </p:cNvSpPr>
          <p:nvPr/>
        </p:nvSpPr>
        <p:spPr bwMode="auto">
          <a:xfrm>
            <a:off x="5651500" y="2246313"/>
            <a:ext cx="523875" cy="750887"/>
          </a:xfrm>
          <a:custGeom>
            <a:avLst/>
            <a:gdLst>
              <a:gd name="T0" fmla="*/ 2147483647 w 84"/>
              <a:gd name="T1" fmla="*/ 2147483647 h 134"/>
              <a:gd name="T2" fmla="*/ 2147483647 w 84"/>
              <a:gd name="T3" fmla="*/ 2147483647 h 134"/>
              <a:gd name="T4" fmla="*/ 2147483647 w 84"/>
              <a:gd name="T5" fmla="*/ 2147483647 h 134"/>
              <a:gd name="T6" fmla="*/ 2147483647 w 84"/>
              <a:gd name="T7" fmla="*/ 2147483647 h 134"/>
              <a:gd name="T8" fmla="*/ 2147483647 w 84"/>
              <a:gd name="T9" fmla="*/ 2147483647 h 134"/>
              <a:gd name="T10" fmla="*/ 2147483647 w 84"/>
              <a:gd name="T11" fmla="*/ 2147483647 h 134"/>
              <a:gd name="T12" fmla="*/ 2147483647 w 84"/>
              <a:gd name="T13" fmla="*/ 2147483647 h 134"/>
              <a:gd name="T14" fmla="*/ 2147483647 w 84"/>
              <a:gd name="T15" fmla="*/ 2147483647 h 134"/>
              <a:gd name="T16" fmla="*/ 2147483647 w 84"/>
              <a:gd name="T17" fmla="*/ 2147483647 h 134"/>
              <a:gd name="T18" fmla="*/ 2147483647 w 84"/>
              <a:gd name="T19" fmla="*/ 2147483647 h 134"/>
              <a:gd name="T20" fmla="*/ 0 w 84"/>
              <a:gd name="T21" fmla="*/ 2147483647 h 134"/>
              <a:gd name="T22" fmla="*/ 2147483647 w 84"/>
              <a:gd name="T23" fmla="*/ 2147483647 h 134"/>
              <a:gd name="T24" fmla="*/ 2147483647 w 84"/>
              <a:gd name="T25" fmla="*/ 2147483647 h 134"/>
              <a:gd name="T26" fmla="*/ 2147483647 w 84"/>
              <a:gd name="T27" fmla="*/ 2147483647 h 134"/>
              <a:gd name="T28" fmla="*/ 2147483647 w 84"/>
              <a:gd name="T29" fmla="*/ 2147483647 h 134"/>
              <a:gd name="T30" fmla="*/ 2147483647 w 84"/>
              <a:gd name="T31" fmla="*/ 2147483647 h 134"/>
              <a:gd name="T32" fmla="*/ 2147483647 w 84"/>
              <a:gd name="T33" fmla="*/ 2147483647 h 134"/>
              <a:gd name="T34" fmla="*/ 2147483647 w 84"/>
              <a:gd name="T35" fmla="*/ 2147483647 h 134"/>
              <a:gd name="T36" fmla="*/ 2147483647 w 84"/>
              <a:gd name="T37" fmla="*/ 2147483647 h 134"/>
              <a:gd name="T38" fmla="*/ 2147483647 w 84"/>
              <a:gd name="T39" fmla="*/ 2147483647 h 134"/>
              <a:gd name="T40" fmla="*/ 2147483647 w 84"/>
              <a:gd name="T41" fmla="*/ 2147483647 h 134"/>
              <a:gd name="T42" fmla="*/ 2147483647 w 84"/>
              <a:gd name="T43" fmla="*/ 2147483647 h 134"/>
              <a:gd name="T44" fmla="*/ 2147483647 w 84"/>
              <a:gd name="T45" fmla="*/ 2147483647 h 134"/>
              <a:gd name="T46" fmla="*/ 2147483647 w 84"/>
              <a:gd name="T47" fmla="*/ 2147483647 h 134"/>
              <a:gd name="T48" fmla="*/ 2147483647 w 84"/>
              <a:gd name="T49" fmla="*/ 2147483647 h 134"/>
              <a:gd name="T50" fmla="*/ 2147483647 w 84"/>
              <a:gd name="T51" fmla="*/ 2147483647 h 134"/>
              <a:gd name="T52" fmla="*/ 2147483647 w 84"/>
              <a:gd name="T53" fmla="*/ 2147483647 h 134"/>
              <a:gd name="T54" fmla="*/ 2147483647 w 84"/>
              <a:gd name="T55" fmla="*/ 2147483647 h 134"/>
              <a:gd name="T56" fmla="*/ 2147483647 w 84"/>
              <a:gd name="T57" fmla="*/ 2147483647 h 134"/>
              <a:gd name="T58" fmla="*/ 2147483647 w 84"/>
              <a:gd name="T59" fmla="*/ 2147483647 h 134"/>
              <a:gd name="T60" fmla="*/ 2147483647 w 84"/>
              <a:gd name="T61" fmla="*/ 2147483647 h 134"/>
              <a:gd name="T62" fmla="*/ 2147483647 w 84"/>
              <a:gd name="T63" fmla="*/ 2147483647 h 134"/>
              <a:gd name="T64" fmla="*/ 2147483647 w 84"/>
              <a:gd name="T65" fmla="*/ 2147483647 h 134"/>
              <a:gd name="T66" fmla="*/ 2147483647 w 84"/>
              <a:gd name="T67" fmla="*/ 2147483647 h 134"/>
              <a:gd name="T68" fmla="*/ 2147483647 w 84"/>
              <a:gd name="T69" fmla="*/ 2147483647 h 134"/>
              <a:gd name="T70" fmla="*/ 2147483647 w 84"/>
              <a:gd name="T71" fmla="*/ 2147483647 h 134"/>
              <a:gd name="T72" fmla="*/ 2147483647 w 84"/>
              <a:gd name="T73" fmla="*/ 2147483647 h 134"/>
              <a:gd name="T74" fmla="*/ 2147483647 w 84"/>
              <a:gd name="T75" fmla="*/ 2147483647 h 1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84"/>
              <a:gd name="T115" fmla="*/ 0 h 134"/>
              <a:gd name="T116" fmla="*/ 84 w 84"/>
              <a:gd name="T117" fmla="*/ 134 h 134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84" h="134">
                <a:moveTo>
                  <a:pt x="82" y="75"/>
                </a:moveTo>
                <a:cubicBezTo>
                  <a:pt x="83" y="77"/>
                  <a:pt x="84" y="79"/>
                  <a:pt x="84" y="81"/>
                </a:cubicBezTo>
                <a:cubicBezTo>
                  <a:pt x="84" y="84"/>
                  <a:pt x="77" y="84"/>
                  <a:pt x="75" y="84"/>
                </a:cubicBezTo>
                <a:cubicBezTo>
                  <a:pt x="72" y="84"/>
                  <a:pt x="73" y="81"/>
                  <a:pt x="69" y="81"/>
                </a:cubicBezTo>
                <a:cubicBezTo>
                  <a:pt x="59" y="81"/>
                  <a:pt x="57" y="99"/>
                  <a:pt x="52" y="105"/>
                </a:cubicBezTo>
                <a:cubicBezTo>
                  <a:pt x="49" y="107"/>
                  <a:pt x="51" y="110"/>
                  <a:pt x="49" y="114"/>
                </a:cubicBezTo>
                <a:cubicBezTo>
                  <a:pt x="46" y="119"/>
                  <a:pt x="42" y="122"/>
                  <a:pt x="38" y="126"/>
                </a:cubicBezTo>
                <a:cubicBezTo>
                  <a:pt x="35" y="134"/>
                  <a:pt x="34" y="122"/>
                  <a:pt x="32" y="120"/>
                </a:cubicBezTo>
                <a:cubicBezTo>
                  <a:pt x="29" y="116"/>
                  <a:pt x="26" y="116"/>
                  <a:pt x="16" y="115"/>
                </a:cubicBezTo>
                <a:cubicBezTo>
                  <a:pt x="10" y="114"/>
                  <a:pt x="9" y="112"/>
                  <a:pt x="4" y="116"/>
                </a:cubicBezTo>
                <a:cubicBezTo>
                  <a:pt x="0" y="118"/>
                  <a:pt x="0" y="108"/>
                  <a:pt x="0" y="104"/>
                </a:cubicBezTo>
                <a:cubicBezTo>
                  <a:pt x="0" y="92"/>
                  <a:pt x="5" y="85"/>
                  <a:pt x="7" y="79"/>
                </a:cubicBezTo>
                <a:cubicBezTo>
                  <a:pt x="10" y="75"/>
                  <a:pt x="9" y="70"/>
                  <a:pt x="10" y="66"/>
                </a:cubicBezTo>
                <a:cubicBezTo>
                  <a:pt x="11" y="64"/>
                  <a:pt x="16" y="64"/>
                  <a:pt x="16" y="62"/>
                </a:cubicBezTo>
                <a:cubicBezTo>
                  <a:pt x="16" y="60"/>
                  <a:pt x="13" y="58"/>
                  <a:pt x="13" y="53"/>
                </a:cubicBezTo>
                <a:cubicBezTo>
                  <a:pt x="13" y="48"/>
                  <a:pt x="4" y="47"/>
                  <a:pt x="5" y="44"/>
                </a:cubicBezTo>
                <a:cubicBezTo>
                  <a:pt x="6" y="40"/>
                  <a:pt x="3" y="37"/>
                  <a:pt x="5" y="35"/>
                </a:cubicBezTo>
                <a:cubicBezTo>
                  <a:pt x="7" y="33"/>
                  <a:pt x="5" y="31"/>
                  <a:pt x="6" y="29"/>
                </a:cubicBezTo>
                <a:cubicBezTo>
                  <a:pt x="6" y="28"/>
                  <a:pt x="7" y="27"/>
                  <a:pt x="7" y="27"/>
                </a:cubicBezTo>
                <a:cubicBezTo>
                  <a:pt x="9" y="25"/>
                  <a:pt x="10" y="27"/>
                  <a:pt x="10" y="24"/>
                </a:cubicBezTo>
                <a:cubicBezTo>
                  <a:pt x="11" y="22"/>
                  <a:pt x="12" y="20"/>
                  <a:pt x="13" y="19"/>
                </a:cubicBezTo>
                <a:cubicBezTo>
                  <a:pt x="14" y="18"/>
                  <a:pt x="15" y="18"/>
                  <a:pt x="15" y="15"/>
                </a:cubicBezTo>
                <a:cubicBezTo>
                  <a:pt x="15" y="13"/>
                  <a:pt x="16" y="11"/>
                  <a:pt x="17" y="10"/>
                </a:cubicBezTo>
                <a:cubicBezTo>
                  <a:pt x="18" y="9"/>
                  <a:pt x="19" y="8"/>
                  <a:pt x="19" y="7"/>
                </a:cubicBezTo>
                <a:cubicBezTo>
                  <a:pt x="20" y="6"/>
                  <a:pt x="22" y="5"/>
                  <a:pt x="24" y="4"/>
                </a:cubicBezTo>
                <a:cubicBezTo>
                  <a:pt x="25" y="4"/>
                  <a:pt x="28" y="3"/>
                  <a:pt x="29" y="1"/>
                </a:cubicBezTo>
                <a:cubicBezTo>
                  <a:pt x="31" y="0"/>
                  <a:pt x="34" y="0"/>
                  <a:pt x="35" y="1"/>
                </a:cubicBezTo>
                <a:cubicBezTo>
                  <a:pt x="41" y="6"/>
                  <a:pt x="45" y="11"/>
                  <a:pt x="50" y="15"/>
                </a:cubicBezTo>
                <a:cubicBezTo>
                  <a:pt x="55" y="19"/>
                  <a:pt x="65" y="21"/>
                  <a:pt x="65" y="29"/>
                </a:cubicBezTo>
                <a:cubicBezTo>
                  <a:pt x="65" y="34"/>
                  <a:pt x="58" y="34"/>
                  <a:pt x="58" y="41"/>
                </a:cubicBezTo>
                <a:cubicBezTo>
                  <a:pt x="58" y="47"/>
                  <a:pt x="64" y="61"/>
                  <a:pt x="68" y="61"/>
                </a:cubicBezTo>
                <a:cubicBezTo>
                  <a:pt x="69" y="61"/>
                  <a:pt x="70" y="59"/>
                  <a:pt x="72" y="59"/>
                </a:cubicBezTo>
                <a:cubicBezTo>
                  <a:pt x="73" y="59"/>
                  <a:pt x="75" y="61"/>
                  <a:pt x="75" y="62"/>
                </a:cubicBezTo>
                <a:cubicBezTo>
                  <a:pt x="75" y="64"/>
                  <a:pt x="74" y="64"/>
                  <a:pt x="74" y="66"/>
                </a:cubicBezTo>
                <a:cubicBezTo>
                  <a:pt x="74" y="69"/>
                  <a:pt x="77" y="68"/>
                  <a:pt x="79" y="70"/>
                </a:cubicBezTo>
                <a:cubicBezTo>
                  <a:pt x="80" y="71"/>
                  <a:pt x="82" y="74"/>
                  <a:pt x="83" y="75"/>
                </a:cubicBezTo>
                <a:lnTo>
                  <a:pt x="82" y="75"/>
                </a:ln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7446" name="Freeform 38"/>
          <p:cNvSpPr>
            <a:spLocks/>
          </p:cNvSpPr>
          <p:nvPr/>
        </p:nvSpPr>
        <p:spPr bwMode="auto">
          <a:xfrm>
            <a:off x="4859338" y="4437063"/>
            <a:ext cx="784225" cy="773112"/>
          </a:xfrm>
          <a:custGeom>
            <a:avLst/>
            <a:gdLst>
              <a:gd name="T0" fmla="*/ 2147483647 w 126"/>
              <a:gd name="T1" fmla="*/ 2147483647 h 138"/>
              <a:gd name="T2" fmla="*/ 2147483647 w 126"/>
              <a:gd name="T3" fmla="*/ 2147483647 h 138"/>
              <a:gd name="T4" fmla="*/ 2147483647 w 126"/>
              <a:gd name="T5" fmla="*/ 2147483647 h 138"/>
              <a:gd name="T6" fmla="*/ 2147483647 w 126"/>
              <a:gd name="T7" fmla="*/ 2147483647 h 138"/>
              <a:gd name="T8" fmla="*/ 2147483647 w 126"/>
              <a:gd name="T9" fmla="*/ 2147483647 h 138"/>
              <a:gd name="T10" fmla="*/ 2147483647 w 126"/>
              <a:gd name="T11" fmla="*/ 2147483647 h 138"/>
              <a:gd name="T12" fmla="*/ 2147483647 w 126"/>
              <a:gd name="T13" fmla="*/ 2147483647 h 138"/>
              <a:gd name="T14" fmla="*/ 2147483647 w 126"/>
              <a:gd name="T15" fmla="*/ 2147483647 h 138"/>
              <a:gd name="T16" fmla="*/ 2147483647 w 126"/>
              <a:gd name="T17" fmla="*/ 2147483647 h 138"/>
              <a:gd name="T18" fmla="*/ 2147483647 w 126"/>
              <a:gd name="T19" fmla="*/ 2147483647 h 138"/>
              <a:gd name="T20" fmla="*/ 2147483647 w 126"/>
              <a:gd name="T21" fmla="*/ 2147483647 h 138"/>
              <a:gd name="T22" fmla="*/ 2147483647 w 126"/>
              <a:gd name="T23" fmla="*/ 2147483647 h 138"/>
              <a:gd name="T24" fmla="*/ 2147483647 w 126"/>
              <a:gd name="T25" fmla="*/ 2147483647 h 138"/>
              <a:gd name="T26" fmla="*/ 2147483647 w 126"/>
              <a:gd name="T27" fmla="*/ 2147483647 h 138"/>
              <a:gd name="T28" fmla="*/ 2147483647 w 126"/>
              <a:gd name="T29" fmla="*/ 2147483647 h 138"/>
              <a:gd name="T30" fmla="*/ 2147483647 w 126"/>
              <a:gd name="T31" fmla="*/ 2147483647 h 138"/>
              <a:gd name="T32" fmla="*/ 2147483647 w 126"/>
              <a:gd name="T33" fmla="*/ 2147483647 h 138"/>
              <a:gd name="T34" fmla="*/ 2147483647 w 126"/>
              <a:gd name="T35" fmla="*/ 2147483647 h 138"/>
              <a:gd name="T36" fmla="*/ 2147483647 w 126"/>
              <a:gd name="T37" fmla="*/ 2147483647 h 138"/>
              <a:gd name="T38" fmla="*/ 2147483647 w 126"/>
              <a:gd name="T39" fmla="*/ 2147483647 h 138"/>
              <a:gd name="T40" fmla="*/ 2147483647 w 126"/>
              <a:gd name="T41" fmla="*/ 2147483647 h 138"/>
              <a:gd name="T42" fmla="*/ 2147483647 w 126"/>
              <a:gd name="T43" fmla="*/ 2147483647 h 138"/>
              <a:gd name="T44" fmla="*/ 2147483647 w 126"/>
              <a:gd name="T45" fmla="*/ 2147483647 h 138"/>
              <a:gd name="T46" fmla="*/ 2147483647 w 126"/>
              <a:gd name="T47" fmla="*/ 2147483647 h 138"/>
              <a:gd name="T48" fmla="*/ 2147483647 w 126"/>
              <a:gd name="T49" fmla="*/ 2147483647 h 138"/>
              <a:gd name="T50" fmla="*/ 2147483647 w 126"/>
              <a:gd name="T51" fmla="*/ 2147483647 h 138"/>
              <a:gd name="T52" fmla="*/ 2147483647 w 126"/>
              <a:gd name="T53" fmla="*/ 2147483647 h 138"/>
              <a:gd name="T54" fmla="*/ 2147483647 w 126"/>
              <a:gd name="T55" fmla="*/ 2147483647 h 138"/>
              <a:gd name="T56" fmla="*/ 2147483647 w 126"/>
              <a:gd name="T57" fmla="*/ 2147483647 h 138"/>
              <a:gd name="T58" fmla="*/ 2147483647 w 126"/>
              <a:gd name="T59" fmla="*/ 2147483647 h 138"/>
              <a:gd name="T60" fmla="*/ 2147483647 w 126"/>
              <a:gd name="T61" fmla="*/ 2147483647 h 138"/>
              <a:gd name="T62" fmla="*/ 2147483647 w 126"/>
              <a:gd name="T63" fmla="*/ 2147483647 h 138"/>
              <a:gd name="T64" fmla="*/ 2147483647 w 126"/>
              <a:gd name="T65" fmla="*/ 2147483647 h 138"/>
              <a:gd name="T66" fmla="*/ 2147483647 w 126"/>
              <a:gd name="T67" fmla="*/ 2147483647 h 138"/>
              <a:gd name="T68" fmla="*/ 2147483647 w 126"/>
              <a:gd name="T69" fmla="*/ 2147483647 h 138"/>
              <a:gd name="T70" fmla="*/ 2147483647 w 126"/>
              <a:gd name="T71" fmla="*/ 2147483647 h 138"/>
              <a:gd name="T72" fmla="*/ 2147483647 w 126"/>
              <a:gd name="T73" fmla="*/ 2147483647 h 138"/>
              <a:gd name="T74" fmla="*/ 2147483647 w 126"/>
              <a:gd name="T75" fmla="*/ 2147483647 h 138"/>
              <a:gd name="T76" fmla="*/ 2147483647 w 126"/>
              <a:gd name="T77" fmla="*/ 2147483647 h 138"/>
              <a:gd name="T78" fmla="*/ 2147483647 w 126"/>
              <a:gd name="T79" fmla="*/ 2147483647 h 138"/>
              <a:gd name="T80" fmla="*/ 2147483647 w 126"/>
              <a:gd name="T81" fmla="*/ 2147483647 h 138"/>
              <a:gd name="T82" fmla="*/ 2147483647 w 126"/>
              <a:gd name="T83" fmla="*/ 2147483647 h 138"/>
              <a:gd name="T84" fmla="*/ 2147483647 w 126"/>
              <a:gd name="T85" fmla="*/ 2147483647 h 138"/>
              <a:gd name="T86" fmla="*/ 2147483647 w 126"/>
              <a:gd name="T87" fmla="*/ 2147483647 h 138"/>
              <a:gd name="T88" fmla="*/ 2147483647 w 126"/>
              <a:gd name="T89" fmla="*/ 2147483647 h 138"/>
              <a:gd name="T90" fmla="*/ 2147483647 w 126"/>
              <a:gd name="T91" fmla="*/ 2147483647 h 138"/>
              <a:gd name="T92" fmla="*/ 2147483647 w 126"/>
              <a:gd name="T93" fmla="*/ 2147483647 h 138"/>
              <a:gd name="T94" fmla="*/ 2147483647 w 126"/>
              <a:gd name="T95" fmla="*/ 2147483647 h 138"/>
              <a:gd name="T96" fmla="*/ 2147483647 w 126"/>
              <a:gd name="T97" fmla="*/ 2147483647 h 138"/>
              <a:gd name="T98" fmla="*/ 2147483647 w 126"/>
              <a:gd name="T99" fmla="*/ 2147483647 h 138"/>
              <a:gd name="T100" fmla="*/ 2147483647 w 126"/>
              <a:gd name="T101" fmla="*/ 2147483647 h 138"/>
              <a:gd name="T102" fmla="*/ 2147483647 w 126"/>
              <a:gd name="T103" fmla="*/ 2147483647 h 138"/>
              <a:gd name="T104" fmla="*/ 2147483647 w 126"/>
              <a:gd name="T105" fmla="*/ 2147483647 h 138"/>
              <a:gd name="T106" fmla="*/ 2147483647 w 126"/>
              <a:gd name="T107" fmla="*/ 2147483647 h 138"/>
              <a:gd name="T108" fmla="*/ 2147483647 w 126"/>
              <a:gd name="T109" fmla="*/ 2147483647 h 138"/>
              <a:gd name="T110" fmla="*/ 2147483647 w 126"/>
              <a:gd name="T111" fmla="*/ 2147483647 h 138"/>
              <a:gd name="T112" fmla="*/ 2147483647 w 126"/>
              <a:gd name="T113" fmla="*/ 2147483647 h 138"/>
              <a:gd name="T114" fmla="*/ 2147483647 w 126"/>
              <a:gd name="T115" fmla="*/ 2147483647 h 138"/>
              <a:gd name="T116" fmla="*/ 2147483647 w 126"/>
              <a:gd name="T117" fmla="*/ 2147483647 h 138"/>
              <a:gd name="T118" fmla="*/ 2147483647 w 126"/>
              <a:gd name="T119" fmla="*/ 2147483647 h 138"/>
              <a:gd name="T120" fmla="*/ 2147483647 w 126"/>
              <a:gd name="T121" fmla="*/ 2147483647 h 138"/>
              <a:gd name="T122" fmla="*/ 2147483647 w 126"/>
              <a:gd name="T123" fmla="*/ 2147483647 h 13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26"/>
              <a:gd name="T187" fmla="*/ 0 h 138"/>
              <a:gd name="T188" fmla="*/ 126 w 126"/>
              <a:gd name="T189" fmla="*/ 138 h 138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26" h="138">
                <a:moveTo>
                  <a:pt x="126" y="81"/>
                </a:moveTo>
                <a:cubicBezTo>
                  <a:pt x="125" y="80"/>
                  <a:pt x="125" y="79"/>
                  <a:pt x="125" y="77"/>
                </a:cubicBezTo>
                <a:cubicBezTo>
                  <a:pt x="126" y="74"/>
                  <a:pt x="126" y="75"/>
                  <a:pt x="126" y="71"/>
                </a:cubicBezTo>
                <a:cubicBezTo>
                  <a:pt x="126" y="66"/>
                  <a:pt x="119" y="65"/>
                  <a:pt x="117" y="63"/>
                </a:cubicBezTo>
                <a:cubicBezTo>
                  <a:pt x="109" y="63"/>
                  <a:pt x="107" y="63"/>
                  <a:pt x="103" y="63"/>
                </a:cubicBezTo>
                <a:cubicBezTo>
                  <a:pt x="101" y="63"/>
                  <a:pt x="96" y="64"/>
                  <a:pt x="96" y="61"/>
                </a:cubicBezTo>
                <a:cubicBezTo>
                  <a:pt x="96" y="56"/>
                  <a:pt x="103" y="54"/>
                  <a:pt x="103" y="48"/>
                </a:cubicBezTo>
                <a:cubicBezTo>
                  <a:pt x="103" y="43"/>
                  <a:pt x="100" y="41"/>
                  <a:pt x="98" y="40"/>
                </a:cubicBezTo>
                <a:cubicBezTo>
                  <a:pt x="95" y="39"/>
                  <a:pt x="99" y="30"/>
                  <a:pt x="95" y="30"/>
                </a:cubicBezTo>
                <a:cubicBezTo>
                  <a:pt x="91" y="30"/>
                  <a:pt x="88" y="33"/>
                  <a:pt x="83" y="33"/>
                </a:cubicBezTo>
                <a:cubicBezTo>
                  <a:pt x="75" y="34"/>
                  <a:pt x="73" y="27"/>
                  <a:pt x="72" y="26"/>
                </a:cubicBezTo>
                <a:cubicBezTo>
                  <a:pt x="70" y="24"/>
                  <a:pt x="72" y="18"/>
                  <a:pt x="64" y="14"/>
                </a:cubicBezTo>
                <a:cubicBezTo>
                  <a:pt x="62" y="13"/>
                  <a:pt x="63" y="5"/>
                  <a:pt x="59" y="3"/>
                </a:cubicBezTo>
                <a:cubicBezTo>
                  <a:pt x="58" y="2"/>
                  <a:pt x="58" y="1"/>
                  <a:pt x="57" y="2"/>
                </a:cubicBezTo>
                <a:cubicBezTo>
                  <a:pt x="56" y="3"/>
                  <a:pt x="55" y="3"/>
                  <a:pt x="54" y="3"/>
                </a:cubicBezTo>
                <a:cubicBezTo>
                  <a:pt x="53" y="3"/>
                  <a:pt x="51" y="3"/>
                  <a:pt x="51" y="4"/>
                </a:cubicBezTo>
                <a:cubicBezTo>
                  <a:pt x="50" y="6"/>
                  <a:pt x="49" y="5"/>
                  <a:pt x="48" y="4"/>
                </a:cubicBezTo>
                <a:cubicBezTo>
                  <a:pt x="48" y="3"/>
                  <a:pt x="46" y="4"/>
                  <a:pt x="45" y="5"/>
                </a:cubicBezTo>
                <a:cubicBezTo>
                  <a:pt x="45" y="7"/>
                  <a:pt x="44" y="6"/>
                  <a:pt x="43" y="5"/>
                </a:cubicBezTo>
                <a:cubicBezTo>
                  <a:pt x="42" y="4"/>
                  <a:pt x="42" y="3"/>
                  <a:pt x="41" y="1"/>
                </a:cubicBezTo>
                <a:cubicBezTo>
                  <a:pt x="40" y="1"/>
                  <a:pt x="41" y="1"/>
                  <a:pt x="40" y="4"/>
                </a:cubicBezTo>
                <a:cubicBezTo>
                  <a:pt x="39" y="7"/>
                  <a:pt x="38" y="4"/>
                  <a:pt x="37" y="3"/>
                </a:cubicBezTo>
                <a:cubicBezTo>
                  <a:pt x="37" y="0"/>
                  <a:pt x="35" y="3"/>
                  <a:pt x="35" y="4"/>
                </a:cubicBezTo>
                <a:cubicBezTo>
                  <a:pt x="34" y="5"/>
                  <a:pt x="33" y="5"/>
                  <a:pt x="32" y="7"/>
                </a:cubicBezTo>
                <a:cubicBezTo>
                  <a:pt x="31" y="8"/>
                  <a:pt x="30" y="11"/>
                  <a:pt x="28" y="12"/>
                </a:cubicBezTo>
                <a:cubicBezTo>
                  <a:pt x="27" y="13"/>
                  <a:pt x="25" y="17"/>
                  <a:pt x="23" y="21"/>
                </a:cubicBezTo>
                <a:cubicBezTo>
                  <a:pt x="21" y="25"/>
                  <a:pt x="22" y="25"/>
                  <a:pt x="24" y="25"/>
                </a:cubicBezTo>
                <a:cubicBezTo>
                  <a:pt x="25" y="25"/>
                  <a:pt x="25" y="25"/>
                  <a:pt x="25" y="28"/>
                </a:cubicBezTo>
                <a:cubicBezTo>
                  <a:pt x="24" y="31"/>
                  <a:pt x="24" y="31"/>
                  <a:pt x="23" y="31"/>
                </a:cubicBezTo>
                <a:cubicBezTo>
                  <a:pt x="22" y="32"/>
                  <a:pt x="20" y="34"/>
                  <a:pt x="20" y="36"/>
                </a:cubicBezTo>
                <a:cubicBezTo>
                  <a:pt x="20" y="38"/>
                  <a:pt x="21" y="40"/>
                  <a:pt x="22" y="41"/>
                </a:cubicBezTo>
                <a:cubicBezTo>
                  <a:pt x="23" y="42"/>
                  <a:pt x="25" y="42"/>
                  <a:pt x="25" y="44"/>
                </a:cubicBezTo>
                <a:cubicBezTo>
                  <a:pt x="24" y="46"/>
                  <a:pt x="27" y="47"/>
                  <a:pt x="29" y="50"/>
                </a:cubicBezTo>
                <a:cubicBezTo>
                  <a:pt x="30" y="53"/>
                  <a:pt x="28" y="54"/>
                  <a:pt x="25" y="54"/>
                </a:cubicBezTo>
                <a:cubicBezTo>
                  <a:pt x="22" y="53"/>
                  <a:pt x="20" y="51"/>
                  <a:pt x="17" y="50"/>
                </a:cubicBezTo>
                <a:cubicBezTo>
                  <a:pt x="15" y="48"/>
                  <a:pt x="14" y="50"/>
                  <a:pt x="13" y="50"/>
                </a:cubicBezTo>
                <a:cubicBezTo>
                  <a:pt x="11" y="51"/>
                  <a:pt x="11" y="51"/>
                  <a:pt x="10" y="52"/>
                </a:cubicBezTo>
                <a:cubicBezTo>
                  <a:pt x="9" y="52"/>
                  <a:pt x="4" y="60"/>
                  <a:pt x="2" y="62"/>
                </a:cubicBezTo>
                <a:cubicBezTo>
                  <a:pt x="0" y="65"/>
                  <a:pt x="1" y="67"/>
                  <a:pt x="3" y="67"/>
                </a:cubicBezTo>
                <a:cubicBezTo>
                  <a:pt x="6" y="68"/>
                  <a:pt x="6" y="69"/>
                  <a:pt x="9" y="71"/>
                </a:cubicBezTo>
                <a:cubicBezTo>
                  <a:pt x="10" y="72"/>
                  <a:pt x="11" y="74"/>
                  <a:pt x="12" y="75"/>
                </a:cubicBezTo>
                <a:cubicBezTo>
                  <a:pt x="14" y="77"/>
                  <a:pt x="18" y="78"/>
                  <a:pt x="21" y="82"/>
                </a:cubicBezTo>
                <a:cubicBezTo>
                  <a:pt x="22" y="84"/>
                  <a:pt x="30" y="82"/>
                  <a:pt x="32" y="87"/>
                </a:cubicBezTo>
                <a:cubicBezTo>
                  <a:pt x="33" y="91"/>
                  <a:pt x="34" y="89"/>
                  <a:pt x="38" y="91"/>
                </a:cubicBezTo>
                <a:cubicBezTo>
                  <a:pt x="46" y="97"/>
                  <a:pt x="55" y="109"/>
                  <a:pt x="67" y="109"/>
                </a:cubicBezTo>
                <a:cubicBezTo>
                  <a:pt x="69" y="109"/>
                  <a:pt x="72" y="105"/>
                  <a:pt x="74" y="105"/>
                </a:cubicBezTo>
                <a:cubicBezTo>
                  <a:pt x="78" y="105"/>
                  <a:pt x="78" y="109"/>
                  <a:pt x="78" y="113"/>
                </a:cubicBezTo>
                <a:cubicBezTo>
                  <a:pt x="77" y="121"/>
                  <a:pt x="89" y="114"/>
                  <a:pt x="88" y="122"/>
                </a:cubicBezTo>
                <a:lnTo>
                  <a:pt x="88" y="131"/>
                </a:lnTo>
                <a:cubicBezTo>
                  <a:pt x="91" y="138"/>
                  <a:pt x="103" y="133"/>
                  <a:pt x="109" y="134"/>
                </a:cubicBezTo>
                <a:cubicBezTo>
                  <a:pt x="109" y="130"/>
                  <a:pt x="109" y="129"/>
                  <a:pt x="109" y="125"/>
                </a:cubicBezTo>
                <a:cubicBezTo>
                  <a:pt x="109" y="118"/>
                  <a:pt x="115" y="123"/>
                  <a:pt x="115" y="116"/>
                </a:cubicBezTo>
                <a:cubicBezTo>
                  <a:pt x="115" y="113"/>
                  <a:pt x="115" y="108"/>
                  <a:pt x="113" y="106"/>
                </a:cubicBezTo>
                <a:cubicBezTo>
                  <a:pt x="113" y="99"/>
                  <a:pt x="112" y="99"/>
                  <a:pt x="112" y="94"/>
                </a:cubicBezTo>
                <a:cubicBezTo>
                  <a:pt x="112" y="86"/>
                  <a:pt x="119" y="87"/>
                  <a:pt x="125" y="81"/>
                </a:cubicBezTo>
                <a:lnTo>
                  <a:pt x="126" y="81"/>
                </a:lnTo>
                <a:close/>
              </a:path>
            </a:pathLst>
          </a:custGeom>
          <a:solidFill>
            <a:srgbClr val="0000CC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CO"/>
          </a:p>
        </p:txBody>
      </p:sp>
      <p:sp>
        <p:nvSpPr>
          <p:cNvPr id="17447" name="Text Box 39"/>
          <p:cNvSpPr txBox="1">
            <a:spLocks noChangeArrowheads="1"/>
          </p:cNvSpPr>
          <p:nvPr/>
        </p:nvSpPr>
        <p:spPr bwMode="auto">
          <a:xfrm>
            <a:off x="395288" y="1628775"/>
            <a:ext cx="10080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0" tIns="45711" rIns="91420" bIns="45711">
            <a:spAutoFit/>
          </a:bodyPr>
          <a:lstStyle/>
          <a:p>
            <a:pPr defTabSz="912813"/>
            <a:endParaRPr lang="es-CO" sz="1200"/>
          </a:p>
        </p:txBody>
      </p:sp>
      <p:sp>
        <p:nvSpPr>
          <p:cNvPr id="3121" name="Text Box 49"/>
          <p:cNvSpPr txBox="1">
            <a:spLocks noChangeArrowheads="1"/>
          </p:cNvSpPr>
          <p:nvPr/>
        </p:nvSpPr>
        <p:spPr bwMode="auto">
          <a:xfrm>
            <a:off x="615950" y="619125"/>
            <a:ext cx="5327650" cy="64611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>
            <a:prstShdw prst="shdw18" dist="17961" dir="135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CO" dirty="0">
                <a:latin typeface="Lucida Sans" pitchFamily="34" charset="0"/>
                <a:cs typeface="+mn-cs"/>
              </a:rPr>
              <a:t>ALCANCE GEOGRAFICO DE 9 INICIATIVAS A IMPLEMENTAR</a:t>
            </a:r>
            <a:endParaRPr lang="es-ES" dirty="0">
              <a:latin typeface="Lucida Sans" pitchFamily="34" charset="0"/>
              <a:cs typeface="+mn-cs"/>
            </a:endParaRPr>
          </a:p>
        </p:txBody>
      </p:sp>
      <p:sp>
        <p:nvSpPr>
          <p:cNvPr id="17449" name="Text Box 51"/>
          <p:cNvSpPr txBox="1">
            <a:spLocks noChangeArrowheads="1"/>
          </p:cNvSpPr>
          <p:nvPr/>
        </p:nvSpPr>
        <p:spPr bwMode="auto">
          <a:xfrm>
            <a:off x="457200" y="3429000"/>
            <a:ext cx="29162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O" sz="1400"/>
              <a:t>DEPARTAMENTOS QUE INICIAN</a:t>
            </a:r>
          </a:p>
          <a:p>
            <a:r>
              <a:rPr lang="es-CO" sz="1400"/>
              <a:t> EN LA PRIMERA FASE</a:t>
            </a:r>
            <a:endParaRPr lang="es-ES" sz="1400"/>
          </a:p>
        </p:txBody>
      </p:sp>
      <p:sp>
        <p:nvSpPr>
          <p:cNvPr id="3124" name="Text Box 52"/>
          <p:cNvSpPr txBox="1">
            <a:spLocks noChangeArrowheads="1"/>
          </p:cNvSpPr>
          <p:nvPr/>
        </p:nvSpPr>
        <p:spPr bwMode="auto">
          <a:xfrm>
            <a:off x="2484438" y="2060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es-CO">
              <a:cs typeface="+mn-cs"/>
            </a:endParaRPr>
          </a:p>
        </p:txBody>
      </p:sp>
      <p:sp>
        <p:nvSpPr>
          <p:cNvPr id="13355" name="Rectangle 54"/>
          <p:cNvSpPr>
            <a:spLocks noChangeArrowheads="1"/>
          </p:cNvSpPr>
          <p:nvPr/>
        </p:nvSpPr>
        <p:spPr bwMode="auto">
          <a:xfrm>
            <a:off x="3352800" y="3505200"/>
            <a:ext cx="576263" cy="3603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es-CO"/>
          </a:p>
        </p:txBody>
      </p:sp>
      <p:sp>
        <p:nvSpPr>
          <p:cNvPr id="17452" name="Text Box 55"/>
          <p:cNvSpPr txBox="1">
            <a:spLocks noChangeArrowheads="1"/>
          </p:cNvSpPr>
          <p:nvPr/>
        </p:nvSpPr>
        <p:spPr bwMode="auto">
          <a:xfrm>
            <a:off x="1527175" y="39528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CO"/>
          </a:p>
        </p:txBody>
      </p:sp>
      <p:sp>
        <p:nvSpPr>
          <p:cNvPr id="17453" name="Text Box 61"/>
          <p:cNvSpPr txBox="1">
            <a:spLocks noChangeArrowheads="1"/>
          </p:cNvSpPr>
          <p:nvPr/>
        </p:nvSpPr>
        <p:spPr bwMode="auto">
          <a:xfrm>
            <a:off x="250825" y="6086475"/>
            <a:ext cx="1690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O"/>
              <a:t>*</a:t>
            </a:r>
            <a:r>
              <a:rPr lang="es-CO" sz="1000"/>
              <a:t>Tecnovo y Patrulla Aerea</a:t>
            </a:r>
            <a:endParaRPr lang="es-ES" sz="1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/>
          <a:lstStyle/>
          <a:p>
            <a:r>
              <a:rPr lang="es-CO" sz="2800" smtClean="0">
                <a:latin typeface="Lucida Sans" pitchFamily="34" charset="0"/>
              </a:rPr>
              <a:t>SECTORES A LOS CUALES PERTENECEN LAS INICIATIVAS EN LA PRIMERA FASE</a:t>
            </a:r>
            <a:endParaRPr lang="es-CO" sz="2800" smtClean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685800" y="1646237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/>
        </p:nvGraphicFramePr>
        <p:xfrm>
          <a:off x="381000" y="1066800"/>
          <a:ext cx="8763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Título"/>
          <p:cNvSpPr>
            <a:spLocks/>
          </p:cNvSpPr>
          <p:nvPr/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O" sz="2800">
                <a:latin typeface="Lucida Sans" pitchFamily="34" charset="0"/>
              </a:rPr>
              <a:t>APORTE DEL MODELO A LA TRIPLE CUENTA</a:t>
            </a:r>
          </a:p>
        </p:txBody>
      </p:sp>
      <p:sp>
        <p:nvSpPr>
          <p:cNvPr id="20483" name="2 Subtítulo"/>
          <p:cNvSpPr txBox="1">
            <a:spLocks/>
          </p:cNvSpPr>
          <p:nvPr/>
        </p:nvSpPr>
        <p:spPr bwMode="auto">
          <a:xfrm>
            <a:off x="7162800" y="6172200"/>
            <a:ext cx="17287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GB" sz="1200" b="1" i="1">
                <a:solidFill>
                  <a:schemeClr val="bg1"/>
                </a:solidFill>
                <a:latin typeface="Garamond" pitchFamily="18" charset="0"/>
              </a:rPr>
              <a:t>Proyecto BID – ANDI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GB" sz="1200" b="1" i="1">
                <a:solidFill>
                  <a:schemeClr val="bg1"/>
                </a:solidFill>
                <a:latin typeface="Garamond" pitchFamily="18" charset="0"/>
              </a:rPr>
              <a:t>PRO-RSE</a:t>
            </a:r>
          </a:p>
          <a:p>
            <a:pPr marL="342900" indent="-342900" algn="ctr">
              <a:spcBef>
                <a:spcPct val="20000"/>
              </a:spcBef>
            </a:pPr>
            <a:endParaRPr lang="en-GB" sz="1200" b="1" i="1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GB" sz="1200" b="1" i="1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GB" sz="800" b="1" i="1">
              <a:solidFill>
                <a:srgbClr val="004559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s-ES" sz="800" b="1" i="1">
              <a:solidFill>
                <a:srgbClr val="004559"/>
              </a:solidFill>
              <a:latin typeface="Garamond" pitchFamily="18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62000" y="1600200"/>
          <a:ext cx="71628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endParaRPr lang="es-CO" sz="2000" smtClean="0"/>
          </a:p>
          <a:p>
            <a:pPr lvl="1"/>
            <a:endParaRPr lang="es-CO" sz="2400" smtClean="0"/>
          </a:p>
          <a:p>
            <a:endParaRPr lang="es-CO" smtClean="0"/>
          </a:p>
          <a:p>
            <a:pPr>
              <a:buFontTx/>
              <a:buNone/>
            </a:pPr>
            <a:endParaRPr lang="es-CO" smtClean="0"/>
          </a:p>
          <a:p>
            <a:pPr>
              <a:buFontTx/>
              <a:buNone/>
            </a:pPr>
            <a:endParaRPr lang="es-CO" smtClean="0"/>
          </a:p>
          <a:p>
            <a:pPr>
              <a:buFontTx/>
              <a:buNone/>
            </a:pPr>
            <a:endParaRPr lang="es-CO" smtClean="0"/>
          </a:p>
          <a:p>
            <a:pPr>
              <a:buFontTx/>
              <a:buNone/>
            </a:pPr>
            <a:endParaRPr lang="es-CO" smtClean="0"/>
          </a:p>
        </p:txBody>
      </p:sp>
      <p:graphicFrame>
        <p:nvGraphicFramePr>
          <p:cNvPr id="5" name="4 Diagrama"/>
          <p:cNvGraphicFramePr/>
          <p:nvPr/>
        </p:nvGraphicFramePr>
        <p:xfrm>
          <a:off x="838200" y="381000"/>
          <a:ext cx="80772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1508" name="2 Subtítulo"/>
          <p:cNvSpPr txBox="1">
            <a:spLocks/>
          </p:cNvSpPr>
          <p:nvPr/>
        </p:nvSpPr>
        <p:spPr bwMode="auto">
          <a:xfrm>
            <a:off x="7162800" y="6172200"/>
            <a:ext cx="17287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GB" sz="1200" b="1" i="1">
                <a:solidFill>
                  <a:schemeClr val="bg1"/>
                </a:solidFill>
                <a:latin typeface="Garamond" pitchFamily="18" charset="0"/>
              </a:rPr>
              <a:t>Proyecto BID – ANDI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GB" sz="1200" b="1" i="1">
                <a:solidFill>
                  <a:schemeClr val="bg1"/>
                </a:solidFill>
                <a:latin typeface="Garamond" pitchFamily="18" charset="0"/>
              </a:rPr>
              <a:t>PRO-RSE</a:t>
            </a:r>
          </a:p>
          <a:p>
            <a:pPr marL="342900" indent="-342900" algn="ctr">
              <a:spcBef>
                <a:spcPct val="20000"/>
              </a:spcBef>
            </a:pPr>
            <a:endParaRPr lang="en-GB" sz="1200" b="1" i="1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GB" sz="1200" b="1" i="1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GB" sz="800" b="1" i="1">
              <a:solidFill>
                <a:srgbClr val="004559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s-ES" sz="800" b="1" i="1">
              <a:solidFill>
                <a:srgbClr val="004559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2 Subtítulo"/>
          <p:cNvSpPr txBox="1">
            <a:spLocks/>
          </p:cNvSpPr>
          <p:nvPr/>
        </p:nvSpPr>
        <p:spPr bwMode="auto">
          <a:xfrm>
            <a:off x="7162800" y="6172200"/>
            <a:ext cx="17287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GB" sz="1200" b="1" i="1">
                <a:solidFill>
                  <a:schemeClr val="bg1"/>
                </a:solidFill>
                <a:latin typeface="Garamond" pitchFamily="18" charset="0"/>
              </a:rPr>
              <a:t>Proyecto BID – ANDI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GB" sz="1200" b="1" i="1">
                <a:solidFill>
                  <a:schemeClr val="bg1"/>
                </a:solidFill>
                <a:latin typeface="Garamond" pitchFamily="18" charset="0"/>
              </a:rPr>
              <a:t>PRO-RSE</a:t>
            </a:r>
          </a:p>
          <a:p>
            <a:pPr marL="342900" indent="-342900" algn="ctr">
              <a:spcBef>
                <a:spcPct val="20000"/>
              </a:spcBef>
            </a:pPr>
            <a:endParaRPr lang="en-GB" sz="1200" b="1" i="1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GB" sz="1200" b="1" i="1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GB" sz="800" b="1" i="1">
              <a:solidFill>
                <a:srgbClr val="004559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s-ES" sz="800" b="1" i="1">
              <a:solidFill>
                <a:srgbClr val="004559"/>
              </a:solidFill>
              <a:latin typeface="Garamond" pitchFamily="18" charset="0"/>
            </a:endParaRPr>
          </a:p>
        </p:txBody>
      </p:sp>
      <p:sp>
        <p:nvSpPr>
          <p:cNvPr id="4099" name="4 CuadroTexto"/>
          <p:cNvSpPr txBox="1">
            <a:spLocks noChangeArrowheads="1"/>
          </p:cNvSpPr>
          <p:nvPr/>
        </p:nvSpPr>
        <p:spPr bwMode="auto">
          <a:xfrm>
            <a:off x="609600" y="304800"/>
            <a:ext cx="8534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Lucida Sans" pitchFamily="34" charset="0"/>
              </a:rPr>
              <a:t>LA ARTICULACION: BASE DEL EXITO</a:t>
            </a:r>
            <a:endParaRPr lang="es-ES" sz="2800" b="1">
              <a:latin typeface="Lucida Sans" pitchFamily="34" charset="0"/>
            </a:endParaRPr>
          </a:p>
        </p:txBody>
      </p:sp>
      <p:graphicFrame>
        <p:nvGraphicFramePr>
          <p:cNvPr id="5" name="4 Diagrama"/>
          <p:cNvGraphicFramePr/>
          <p:nvPr/>
        </p:nvGraphicFramePr>
        <p:xfrm>
          <a:off x="533400" y="1371600"/>
          <a:ext cx="83058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Rectángulo redondeado"/>
          <p:cNvSpPr/>
          <p:nvPr/>
        </p:nvSpPr>
        <p:spPr>
          <a:xfrm>
            <a:off x="3810000" y="3276600"/>
            <a:ext cx="1600200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b="1" dirty="0">
                <a:solidFill>
                  <a:schemeClr val="bg1"/>
                </a:solidFill>
              </a:rPr>
              <a:t>ODM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endParaRPr lang="es-CO" sz="2000" smtClean="0"/>
          </a:p>
          <a:p>
            <a:pPr lvl="1"/>
            <a:endParaRPr lang="es-CO" sz="2400" smtClean="0"/>
          </a:p>
          <a:p>
            <a:endParaRPr lang="es-CO" smtClean="0"/>
          </a:p>
          <a:p>
            <a:pPr>
              <a:buFontTx/>
              <a:buNone/>
            </a:pPr>
            <a:endParaRPr lang="es-CO" smtClean="0"/>
          </a:p>
          <a:p>
            <a:pPr>
              <a:buFontTx/>
              <a:buNone/>
            </a:pPr>
            <a:endParaRPr lang="es-CO" smtClean="0"/>
          </a:p>
          <a:p>
            <a:pPr>
              <a:buFontTx/>
              <a:buNone/>
            </a:pPr>
            <a:endParaRPr lang="es-CO" smtClean="0"/>
          </a:p>
          <a:p>
            <a:pPr>
              <a:buFontTx/>
              <a:buNone/>
            </a:pPr>
            <a:endParaRPr lang="es-CO" smtClean="0"/>
          </a:p>
        </p:txBody>
      </p:sp>
      <p:graphicFrame>
        <p:nvGraphicFramePr>
          <p:cNvPr id="5" name="4 Diagrama"/>
          <p:cNvGraphicFramePr/>
          <p:nvPr/>
        </p:nvGraphicFramePr>
        <p:xfrm>
          <a:off x="838200" y="381000"/>
          <a:ext cx="80772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532" name="2 Subtítulo"/>
          <p:cNvSpPr txBox="1">
            <a:spLocks/>
          </p:cNvSpPr>
          <p:nvPr/>
        </p:nvSpPr>
        <p:spPr bwMode="auto">
          <a:xfrm>
            <a:off x="7162800" y="6172200"/>
            <a:ext cx="17287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GB" sz="1200" b="1" i="1">
                <a:solidFill>
                  <a:schemeClr val="bg1"/>
                </a:solidFill>
                <a:latin typeface="Garamond" pitchFamily="18" charset="0"/>
              </a:rPr>
              <a:t>Proyecto BID – ANDI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GB" sz="1200" b="1" i="1">
                <a:solidFill>
                  <a:schemeClr val="bg1"/>
                </a:solidFill>
                <a:latin typeface="Garamond" pitchFamily="18" charset="0"/>
              </a:rPr>
              <a:t>PRO-RSE</a:t>
            </a:r>
          </a:p>
          <a:p>
            <a:pPr marL="342900" indent="-342900" algn="ctr">
              <a:spcBef>
                <a:spcPct val="20000"/>
              </a:spcBef>
            </a:pPr>
            <a:endParaRPr lang="en-GB" sz="1200" b="1" i="1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GB" sz="1200" b="1" i="1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GB" sz="800" b="1" i="1">
              <a:solidFill>
                <a:srgbClr val="004559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s-ES" sz="800" b="1" i="1">
              <a:solidFill>
                <a:srgbClr val="004559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2 Subtítulo"/>
          <p:cNvSpPr txBox="1">
            <a:spLocks/>
          </p:cNvSpPr>
          <p:nvPr/>
        </p:nvSpPr>
        <p:spPr bwMode="auto">
          <a:xfrm>
            <a:off x="7162800" y="6172200"/>
            <a:ext cx="17287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GB" sz="1200" b="1" i="1">
                <a:solidFill>
                  <a:schemeClr val="bg1"/>
                </a:solidFill>
                <a:latin typeface="Garamond" pitchFamily="18" charset="0"/>
              </a:rPr>
              <a:t>Proyecto BID – ANDI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GB" sz="1200" b="1" i="1">
                <a:solidFill>
                  <a:schemeClr val="bg1"/>
                </a:solidFill>
                <a:latin typeface="Garamond" pitchFamily="18" charset="0"/>
              </a:rPr>
              <a:t>PRO-RSE</a:t>
            </a:r>
          </a:p>
          <a:p>
            <a:pPr marL="342900" indent="-342900" algn="ctr">
              <a:spcBef>
                <a:spcPct val="20000"/>
              </a:spcBef>
            </a:pPr>
            <a:endParaRPr lang="en-GB" sz="1200" b="1" i="1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GB" sz="1200" b="1" i="1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GB" sz="800" b="1" i="1">
              <a:solidFill>
                <a:srgbClr val="004559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s-ES" sz="800" b="1" i="1">
              <a:solidFill>
                <a:srgbClr val="004559"/>
              </a:solidFill>
              <a:latin typeface="Garamond" pitchFamily="18" charset="0"/>
            </a:endParaRPr>
          </a:p>
        </p:txBody>
      </p:sp>
      <p:sp>
        <p:nvSpPr>
          <p:cNvPr id="23555" name="4 CuadroTexto"/>
          <p:cNvSpPr txBox="1">
            <a:spLocks noChangeArrowheads="1"/>
          </p:cNvSpPr>
          <p:nvPr/>
        </p:nvSpPr>
        <p:spPr bwMode="auto">
          <a:xfrm>
            <a:off x="457200" y="2971800"/>
            <a:ext cx="8686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2400">
                <a:solidFill>
                  <a:srgbClr val="003366"/>
                </a:solidFill>
                <a:latin typeface="Berlin Sans FB Demi" pitchFamily="34" charset="0"/>
              </a:rPr>
              <a:t>! LA RESPONSABILIDAD SOCIAL UN NEGOCIO PARA TODOS ¡</a:t>
            </a:r>
            <a:endParaRPr lang="es-CO" sz="2400">
              <a:solidFill>
                <a:srgbClr val="003366"/>
              </a:solidFill>
              <a:latin typeface="Berlin Sans FB Demi" pitchFamily="34" charset="0"/>
            </a:endParaRPr>
          </a:p>
        </p:txBody>
      </p:sp>
      <p:sp>
        <p:nvSpPr>
          <p:cNvPr id="23556" name="3 CuadroTexto"/>
          <p:cNvSpPr txBox="1">
            <a:spLocks noChangeArrowheads="1"/>
          </p:cNvSpPr>
          <p:nvPr/>
        </p:nvSpPr>
        <p:spPr bwMode="auto">
          <a:xfrm>
            <a:off x="4343400" y="5334000"/>
            <a:ext cx="4648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MX" sz="2400" b="1" i="1">
                <a:solidFill>
                  <a:srgbClr val="003366"/>
                </a:solidFill>
              </a:rPr>
              <a:t>Gracias por su atención</a:t>
            </a:r>
            <a:endParaRPr lang="es-CO" sz="2400" b="1" i="1">
              <a:solidFill>
                <a:srgbClr val="0033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3200" smtClean="0">
                <a:latin typeface="Lucida Sans" pitchFamily="34" charset="0"/>
              </a:rPr>
              <a:t>SECTOR PUBLICO</a:t>
            </a:r>
          </a:p>
        </p:txBody>
      </p:sp>
      <p:graphicFrame>
        <p:nvGraphicFramePr>
          <p:cNvPr id="4" name="3 Diagrama"/>
          <p:cNvGraphicFramePr/>
          <p:nvPr/>
        </p:nvGraphicFramePr>
        <p:xfrm>
          <a:off x="1524000" y="1447800"/>
          <a:ext cx="60960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124" name="2 Subtítulo"/>
          <p:cNvSpPr txBox="1">
            <a:spLocks/>
          </p:cNvSpPr>
          <p:nvPr/>
        </p:nvSpPr>
        <p:spPr bwMode="auto">
          <a:xfrm>
            <a:off x="7162800" y="6172200"/>
            <a:ext cx="17287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GB" sz="1200" b="1" i="1">
                <a:solidFill>
                  <a:schemeClr val="bg1"/>
                </a:solidFill>
                <a:latin typeface="Garamond" pitchFamily="18" charset="0"/>
              </a:rPr>
              <a:t>Proyecto BID – ANDI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GB" sz="1200" b="1" i="1">
                <a:solidFill>
                  <a:schemeClr val="bg1"/>
                </a:solidFill>
                <a:latin typeface="Garamond" pitchFamily="18" charset="0"/>
              </a:rPr>
              <a:t>PRO-RSE</a:t>
            </a:r>
          </a:p>
          <a:p>
            <a:pPr marL="342900" indent="-342900" algn="ctr">
              <a:spcBef>
                <a:spcPct val="20000"/>
              </a:spcBef>
            </a:pPr>
            <a:endParaRPr lang="en-GB" sz="1200" b="1" i="1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GB" sz="1200" b="1" i="1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GB" sz="800" b="1" i="1">
              <a:solidFill>
                <a:srgbClr val="004559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s-ES" sz="800" b="1" i="1">
              <a:solidFill>
                <a:srgbClr val="004559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3200" smtClean="0">
                <a:latin typeface="Lucida Sans" pitchFamily="34" charset="0"/>
              </a:rPr>
              <a:t>SECTOR PRIVADO</a:t>
            </a:r>
          </a:p>
        </p:txBody>
      </p:sp>
      <p:graphicFrame>
        <p:nvGraphicFramePr>
          <p:cNvPr id="4" name="3 Diagrama"/>
          <p:cNvGraphicFramePr/>
          <p:nvPr/>
        </p:nvGraphicFramePr>
        <p:xfrm>
          <a:off x="1752600" y="1447800"/>
          <a:ext cx="67056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148" name="2 Subtítulo"/>
          <p:cNvSpPr txBox="1">
            <a:spLocks/>
          </p:cNvSpPr>
          <p:nvPr/>
        </p:nvSpPr>
        <p:spPr bwMode="auto">
          <a:xfrm>
            <a:off x="7162800" y="6172200"/>
            <a:ext cx="17287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GB" sz="1200" b="1" i="1">
                <a:solidFill>
                  <a:schemeClr val="bg1"/>
                </a:solidFill>
                <a:latin typeface="Garamond" pitchFamily="18" charset="0"/>
              </a:rPr>
              <a:t>Proyecto BID – ANDI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GB" sz="1200" b="1" i="1">
                <a:solidFill>
                  <a:schemeClr val="bg1"/>
                </a:solidFill>
                <a:latin typeface="Garamond" pitchFamily="18" charset="0"/>
              </a:rPr>
              <a:t>PRO-RSE</a:t>
            </a:r>
          </a:p>
          <a:p>
            <a:pPr marL="342900" indent="-342900" algn="ctr">
              <a:spcBef>
                <a:spcPct val="20000"/>
              </a:spcBef>
            </a:pPr>
            <a:endParaRPr lang="en-GB" sz="1200" b="1" i="1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GB" sz="1200" b="1" i="1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GB" sz="800" b="1" i="1">
              <a:solidFill>
                <a:srgbClr val="004559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s-ES" sz="800" b="1" i="1">
              <a:solidFill>
                <a:srgbClr val="004559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3200" smtClean="0">
                <a:latin typeface="Lucida Sans" pitchFamily="34" charset="0"/>
              </a:rPr>
              <a:t>ACADEMIA</a:t>
            </a:r>
          </a:p>
        </p:txBody>
      </p:sp>
      <p:graphicFrame>
        <p:nvGraphicFramePr>
          <p:cNvPr id="4" name="3 Diagrama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172" name="2 Subtítulo"/>
          <p:cNvSpPr txBox="1">
            <a:spLocks/>
          </p:cNvSpPr>
          <p:nvPr/>
        </p:nvSpPr>
        <p:spPr bwMode="auto">
          <a:xfrm>
            <a:off x="7162800" y="6172200"/>
            <a:ext cx="17287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GB" sz="1200" b="1" i="1">
                <a:solidFill>
                  <a:schemeClr val="bg1"/>
                </a:solidFill>
                <a:latin typeface="Garamond" pitchFamily="18" charset="0"/>
              </a:rPr>
              <a:t>Proyecto BID – ANDI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GB" sz="1200" b="1" i="1">
                <a:solidFill>
                  <a:schemeClr val="bg1"/>
                </a:solidFill>
                <a:latin typeface="Garamond" pitchFamily="18" charset="0"/>
              </a:rPr>
              <a:t>PRO-RSE</a:t>
            </a:r>
          </a:p>
          <a:p>
            <a:pPr marL="342900" indent="-342900" algn="ctr">
              <a:spcBef>
                <a:spcPct val="20000"/>
              </a:spcBef>
            </a:pPr>
            <a:endParaRPr lang="en-GB" sz="1200" b="1" i="1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GB" sz="1200" b="1" i="1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GB" sz="800" b="1" i="1">
              <a:solidFill>
                <a:srgbClr val="004559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s-ES" sz="800" b="1" i="1">
              <a:solidFill>
                <a:srgbClr val="004559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s-CO" sz="3200" smtClean="0">
                <a:latin typeface="Lucida Sans" pitchFamily="34" charset="0"/>
              </a:rPr>
              <a:t>RESULTADO: SINERGIA 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04800" y="1066800"/>
          <a:ext cx="8839200" cy="5791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196" name="2 Subtítulo"/>
          <p:cNvSpPr txBox="1">
            <a:spLocks/>
          </p:cNvSpPr>
          <p:nvPr/>
        </p:nvSpPr>
        <p:spPr bwMode="auto">
          <a:xfrm>
            <a:off x="7162800" y="6172200"/>
            <a:ext cx="17287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GB" sz="1200" b="1" i="1">
                <a:solidFill>
                  <a:schemeClr val="bg1"/>
                </a:solidFill>
                <a:latin typeface="Garamond" pitchFamily="18" charset="0"/>
              </a:rPr>
              <a:t>Proyecto BID – ANDI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GB" sz="1200" b="1" i="1">
                <a:solidFill>
                  <a:schemeClr val="bg1"/>
                </a:solidFill>
                <a:latin typeface="Garamond" pitchFamily="18" charset="0"/>
              </a:rPr>
              <a:t>PRO-RSE</a:t>
            </a:r>
          </a:p>
          <a:p>
            <a:pPr marL="342900" indent="-342900" algn="ctr">
              <a:spcBef>
                <a:spcPct val="20000"/>
              </a:spcBef>
            </a:pPr>
            <a:endParaRPr lang="en-GB" sz="1200" b="1" i="1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GB" sz="1200" b="1" i="1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GB" sz="800" b="1" i="1">
              <a:solidFill>
                <a:srgbClr val="004559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s-ES" sz="800" b="1" i="1">
              <a:solidFill>
                <a:srgbClr val="004559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2 Subtítulo"/>
          <p:cNvSpPr txBox="1">
            <a:spLocks/>
          </p:cNvSpPr>
          <p:nvPr/>
        </p:nvSpPr>
        <p:spPr bwMode="auto">
          <a:xfrm>
            <a:off x="7086600" y="6172200"/>
            <a:ext cx="17287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GB" sz="1200" b="1" i="1">
                <a:solidFill>
                  <a:schemeClr val="bg1"/>
                </a:solidFill>
                <a:latin typeface="Garamond" pitchFamily="18" charset="0"/>
              </a:rPr>
              <a:t>Proyecto BID – ANDI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GB" sz="1200" b="1" i="1">
                <a:solidFill>
                  <a:schemeClr val="bg1"/>
                </a:solidFill>
                <a:latin typeface="Garamond" pitchFamily="18" charset="0"/>
              </a:rPr>
              <a:t>PRO - RSE</a:t>
            </a:r>
          </a:p>
          <a:p>
            <a:pPr marL="342900" indent="-342900" algn="ctr">
              <a:spcBef>
                <a:spcPct val="20000"/>
              </a:spcBef>
            </a:pPr>
            <a:endParaRPr lang="en-GB" sz="1200" b="1" i="1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s-ES" sz="800" b="1" i="1">
              <a:solidFill>
                <a:srgbClr val="004559"/>
              </a:solidFill>
              <a:latin typeface="Garamond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981200" y="533400"/>
            <a:ext cx="5638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CO" b="1" dirty="0">
                <a:solidFill>
                  <a:schemeClr val="lt1"/>
                </a:solidFill>
                <a:latin typeface="+mn-lt"/>
                <a:cs typeface="+mn-cs"/>
              </a:rPr>
              <a:t>SOSTENIBILIDAD</a:t>
            </a:r>
          </a:p>
        </p:txBody>
      </p:sp>
      <p:graphicFrame>
        <p:nvGraphicFramePr>
          <p:cNvPr id="9" name="8 Diagrama"/>
          <p:cNvGraphicFramePr/>
          <p:nvPr/>
        </p:nvGraphicFramePr>
        <p:xfrm>
          <a:off x="533400" y="990600"/>
          <a:ext cx="89154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609600" y="3516313"/>
            <a:ext cx="22860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CO" b="1" dirty="0">
                <a:solidFill>
                  <a:schemeClr val="accent3"/>
                </a:solidFill>
                <a:latin typeface="Lucida Sans" pitchFamily="34" charset="0"/>
                <a:cs typeface="+mn-cs"/>
              </a:rPr>
              <a:t>SOSTENIBILIDAD</a:t>
            </a:r>
          </a:p>
        </p:txBody>
      </p:sp>
      <p:sp>
        <p:nvSpPr>
          <p:cNvPr id="9222" name="6 CuadroTexto"/>
          <p:cNvSpPr txBox="1">
            <a:spLocks noChangeArrowheads="1"/>
          </p:cNvSpPr>
          <p:nvPr/>
        </p:nvSpPr>
        <p:spPr bwMode="auto">
          <a:xfrm>
            <a:off x="685800" y="304800"/>
            <a:ext cx="8153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sz="3200">
                <a:latin typeface="Lucida Sans" pitchFamily="34" charset="0"/>
              </a:rPr>
              <a:t>PARAMETROS DE SOSTENIBILIDAD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3200" smtClean="0">
                <a:latin typeface="Lucida Sans" pitchFamily="34" charset="0"/>
              </a:rPr>
              <a:t>MODELO PROYECTO BID - ANDI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-762000" y="1143000"/>
          <a:ext cx="109728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Flecha derecha"/>
          <p:cNvSpPr/>
          <p:nvPr/>
        </p:nvSpPr>
        <p:spPr>
          <a:xfrm>
            <a:off x="6096000" y="4495800"/>
            <a:ext cx="977900" cy="685800"/>
          </a:xfrm>
          <a:prstGeom prst="rightArrow">
            <a:avLst/>
          </a:prstGeom>
          <a:solidFill>
            <a:srgbClr val="4C86D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10245" name="7 CuadroTexto"/>
          <p:cNvSpPr txBox="1">
            <a:spLocks noChangeArrowheads="1"/>
          </p:cNvSpPr>
          <p:nvPr/>
        </p:nvSpPr>
        <p:spPr bwMode="auto">
          <a:xfrm>
            <a:off x="5546725" y="4648200"/>
            <a:ext cx="17684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O" sz="1200"/>
              <a:t>BIENES Y SERVICIOS</a:t>
            </a:r>
          </a:p>
        </p:txBody>
      </p:sp>
      <p:sp>
        <p:nvSpPr>
          <p:cNvPr id="10246" name="8 CuadroTexto"/>
          <p:cNvSpPr txBox="1">
            <a:spLocks noChangeArrowheads="1"/>
          </p:cNvSpPr>
          <p:nvPr/>
        </p:nvSpPr>
        <p:spPr bwMode="auto">
          <a:xfrm>
            <a:off x="5715000" y="5133975"/>
            <a:ext cx="1600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O" sz="1200" b="1"/>
              <a:t>SOSTENIBILIDAD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1219200" y="1524000"/>
          <a:ext cx="7924800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609600" y="152400"/>
            <a:ext cx="8153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sz="3200">
                <a:latin typeface="Lucida Sans" pitchFamily="34" charset="0"/>
              </a:rPr>
              <a:t>EL ANALISIS DE LA DEMANDA:  </a:t>
            </a:r>
          </a:p>
          <a:p>
            <a:pPr algn="ctr"/>
            <a:r>
              <a:rPr lang="es-CO" sz="2800">
                <a:latin typeface="Lucida Sans" pitchFamily="34" charset="0"/>
              </a:rPr>
              <a:t>ORIGEN DEL PROGRAMA </a:t>
            </a:r>
          </a:p>
        </p:txBody>
      </p:sp>
      <p:sp>
        <p:nvSpPr>
          <p:cNvPr id="11268" name="2 Subtítulo"/>
          <p:cNvSpPr txBox="1">
            <a:spLocks/>
          </p:cNvSpPr>
          <p:nvPr/>
        </p:nvSpPr>
        <p:spPr bwMode="auto">
          <a:xfrm>
            <a:off x="7162800" y="6172200"/>
            <a:ext cx="17287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GB" sz="1200" b="1" i="1">
                <a:solidFill>
                  <a:schemeClr val="bg1"/>
                </a:solidFill>
                <a:latin typeface="Garamond" pitchFamily="18" charset="0"/>
              </a:rPr>
              <a:t>Proyecto BID – ANDI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GB" sz="1200" b="1" i="1">
                <a:solidFill>
                  <a:schemeClr val="bg1"/>
                </a:solidFill>
                <a:latin typeface="Garamond" pitchFamily="18" charset="0"/>
              </a:rPr>
              <a:t>PRO-RSE</a:t>
            </a:r>
          </a:p>
          <a:p>
            <a:pPr marL="342900" indent="-342900" algn="ctr">
              <a:spcBef>
                <a:spcPct val="20000"/>
              </a:spcBef>
            </a:pPr>
            <a:endParaRPr lang="en-GB" sz="1200" b="1" i="1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GB" sz="1200" b="1" i="1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GB" sz="800" b="1" i="1">
              <a:solidFill>
                <a:srgbClr val="004559"/>
              </a:solidFill>
              <a:latin typeface="Garamond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s-ES" sz="800" b="1" i="1">
              <a:solidFill>
                <a:srgbClr val="004559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iseño personalizado">
  <a:themeElements>
    <a:clrScheme name="Diseño personaliz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ersonaliz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ersonaliz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ersonaliz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ersonaliz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ersonaliz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ersonaliz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ersonaliz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ez-Operations" ma:contentTypeID="0x010100ACF722E9F6B0B149B0CD8BE2560A6672008A5EC1F7A48025498225BA69A0FB4108" ma:contentTypeVersion="6" ma:contentTypeDescription="The base project type from which other project content types inherit their information." ma:contentTypeScope="" ma:versionID="8d29711402500d0b914e73516b784651">
  <xsd:schema xmlns:xsd="http://www.w3.org/2001/XMLSchema" xmlns:xs="http://www.w3.org/2001/XMLSchema" xmlns:p="http://schemas.microsoft.com/office/2006/metadata/properties" xmlns:ns2="cdc7663a-08f0-4737-9e8c-148ce897a09c" targetNamespace="http://schemas.microsoft.com/office/2006/metadata/properties" ma:root="true" ma:fieldsID="f6bc5e0df9532225e22fe987848608fc" ns2:_="">
    <xsd:import namespace="cdc7663a-08f0-4737-9e8c-148ce897a09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b26cdb1da78c4bb4b1c1bac2f6ac5911" minOccurs="0"/>
                <xsd:element ref="ns2:TaxCatchAll" minOccurs="0"/>
                <xsd:element ref="ns2:TaxCatchAllLabel" minOccurs="0"/>
                <xsd:element ref="ns2:Project_x0020_Number"/>
                <xsd:element ref="ns2:Access_x0020_to_x0020_Information_x00a0_Policy"/>
                <xsd:element ref="ns2:Document_x0020_Author" minOccurs="0"/>
                <xsd:element ref="ns2:Other_x0020_Author" minOccurs="0"/>
                <xsd:element ref="ns2:Approval_x0020_Number" minOccurs="0"/>
                <xsd:element ref="ns2:g511464f9e53401d84b16fa9b379a574" minOccurs="0"/>
                <xsd:element ref="ns2:Division_x0020_or_x0020_Unit" minOccurs="0"/>
                <xsd:element ref="ns2:Document_x0020_Language_x0020_IDB" minOccurs="0"/>
                <xsd:element ref="ns2:From_x003a_" minOccurs="0"/>
                <xsd:element ref="ns2:To_x003a_" minOccurs="0"/>
                <xsd:element ref="ns2:Identifier" minOccurs="0"/>
                <xsd:element ref="ns2:Fiscal_x0020_Year_x0020_IDB" minOccurs="0"/>
                <xsd:element ref="ns2:ic46d7e087fd4a108fb86518ca413cc6" minOccurs="0"/>
                <xsd:element ref="ns2:nddeef1749674d76abdbe4b239a70bc6" minOccurs="0"/>
                <xsd:element ref="ns2:b2ec7cfb18674cb8803df6b262e8b107" minOccurs="0"/>
                <xsd:element ref="ns2:Phase" minOccurs="0"/>
                <xsd:element ref="ns2:Key_x0020_Document" minOccurs="0"/>
                <xsd:element ref="ns2:Business_x0020_Area" minOccurs="0"/>
                <xsd:element ref="ns2:Project_x0020_Document_x0020_Type" minOccurs="0"/>
                <xsd:element ref="ns2:Operation_x0020_Type" minOccurs="0"/>
                <xsd:element ref="ns2:Package_x0020_Code" minOccurs="0"/>
                <xsd:element ref="ns2:e46fe2894295491da65140ffd2369f49" minOccurs="0"/>
                <xsd:element ref="ns2:SISCOR_x0020_Number" minOccurs="0"/>
                <xsd:element ref="ns2:IDBDocs_x0020_Number" minOccurs="0"/>
                <xsd:element ref="ns2:Migration_x0020_Info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7663a-08f0-4737-9e8c-148ce897a09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b26cdb1da78c4bb4b1c1bac2f6ac5911" ma:index="11" nillable="true" ma:taxonomy="true" ma:internalName="b26cdb1da78c4bb4b1c1bac2f6ac5911" ma:taxonomyFieldName="Series_x0020_Operations_x0020_IDB" ma:displayName="Series Operations IDB" ma:default="" ma:fieldId="{b26cdb1d-a78c-4bb4-b1c1-bac2f6ac5911}" ma:sspId="ae61f9b1-e23d-4f49-b3d7-56b991556c4b" ma:termSetId="aa8fb583-e935-416d-8a2e-4b97a8eb068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21e8572-655e-4c0d-bfdb-c52ee7bb5839}" ma:internalName="TaxCatchAll" ma:showField="CatchAllData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21e8572-655e-4c0d-bfdb-c52ee7bb5839}" ma:internalName="TaxCatchAllLabel" ma:readOnly="true" ma:showField="CatchAllDataLabel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roject_x0020_Number" ma:index="15" ma:displayName="Project Number" ma:internalName="Project_x0020_Number">
      <xsd:simpleType>
        <xsd:restriction base="dms:Text">
          <xsd:maxLength value="255"/>
        </xsd:restriction>
      </xsd:simpleType>
    </xsd:element>
    <xsd:element name="Access_x0020_to_x0020_Information_x00a0_Policy" ma:index="16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- 5 years"/>
          <xsd:enumeration value="Disclosed Over Time - 10 years"/>
          <xsd:enumeration value="Disclosed Over Time - 20 years"/>
          <xsd:enumeration value="Public"/>
          <xsd:enumeration value="Public - Simultaneous Disclosure"/>
        </xsd:restriction>
      </xsd:simpleType>
    </xsd:element>
    <xsd:element name="Document_x0020_Author" ma:index="17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18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Approval_x0020_Number" ma:index="19" nillable="true" ma:displayName="Approval Number" ma:internalName="Approval_x0020_Number">
      <xsd:simpleType>
        <xsd:restriction base="dms:Text">
          <xsd:maxLength value="255"/>
        </xsd:restriction>
      </xsd:simpleType>
    </xsd:element>
    <xsd:element name="g511464f9e53401d84b16fa9b379a574" ma:index="20" nillable="true" ma:taxonomy="true" ma:internalName="g511464f9e53401d84b16fa9b379a574" ma:taxonomyFieldName="Fund_x0020_IDB" ma:displayName="Fund IDB" ma:default="" ma:fieldId="{0511464f-9e53-401d-84b1-6fa9b379a574}" ma:taxonomyMulti="true" ma:sspId="ae61f9b1-e23d-4f49-b3d7-56b991556c4b" ma:termSetId="69abb71a-f64f-4893-ac0e-66eb1be268a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ivision_x0020_or_x0020_Unit" ma:index="22" nillable="true" ma:displayName="Division or Unit" ma:internalName="Division_x0020_or_x0020_Unit">
      <xsd:simpleType>
        <xsd:restriction base="dms:Text">
          <xsd:maxLength value="255"/>
        </xsd:restriction>
      </xsd:simpleType>
    </xsd:element>
    <xsd:element name="Document_x0020_Language_x0020_IDB" ma:index="23" nillable="true" ma:displayName="Document Language IDB" ma:format="Dropdown" ma:internalName="Document_x0020_Language_x0020_IDB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From_x003a_" ma:index="24" nillable="true" ma:displayName="From:" ma:description="Sender name from email message" ma:internalName="From_x003A_">
      <xsd:simpleType>
        <xsd:restriction base="dms:Text">
          <xsd:maxLength value="255"/>
        </xsd:restriction>
      </xsd:simpleType>
    </xsd:element>
    <xsd:element name="To_x003a_" ma:index="25" nillable="true" ma:displayName="To:" ma:description="Addressee names from email message&#10;" ma:internalName="To_x003A_">
      <xsd:simpleType>
        <xsd:restriction base="dms:Text">
          <xsd:maxLength value="255"/>
        </xsd:restriction>
      </xsd:simpleType>
    </xsd:element>
    <xsd:element name="Identifier" ma:index="26" nillable="true" ma:displayName="Identifier" ma:internalName="Identifier">
      <xsd:simpleType>
        <xsd:restriction base="dms:Text">
          <xsd:maxLength value="255"/>
        </xsd:restriction>
      </xsd:simpleType>
    </xsd:element>
    <xsd:element name="Fiscal_x0020_Year_x0020_IDB" ma:index="27" nillable="true" ma:displayName="Fiscal Year IDB" ma:internalName="Fiscal_x0020_Year_x0020_IDB">
      <xsd:simpleType>
        <xsd:restriction base="dms:Text">
          <xsd:maxLength value="255"/>
        </xsd:restriction>
      </xsd:simpleType>
    </xsd:element>
    <xsd:element name="ic46d7e087fd4a108fb86518ca413cc6" ma:index="28" nillable="true" ma:taxonomy="true" ma:internalName="ic46d7e087fd4a108fb86518ca413cc6" ma:taxonomyFieldName="Country" ma:displayName="Country" ma:default="" ma:fieldId="{2c46d7e0-87fd-4a10-8fb8-6518ca413cc6}" ma:taxonomyMulti="true" ma:sspId="ae61f9b1-e23d-4f49-b3d7-56b991556c4b" ma:termSetId="e1cf2cf4-6e0f-476b-b38c-a4927f870e8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ddeef1749674d76abdbe4b239a70bc6" ma:index="30" nillable="true" ma:taxonomy="true" ma:internalName="nddeef1749674d76abdbe4b239a70bc6" ma:taxonomyFieldName="Sector_x0020_IDB" ma:displayName="Sector IDB" ma:default="" ma:fieldId="{7ddeef17-4967-4d76-abdb-e4b239a70bc6}" ma:taxonomyMulti="true" ma:sspId="ae61f9b1-e23d-4f49-b3d7-56b991556c4b" ma:termSetId="12408410-0417-4253-a5ed-d52c55de15d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b2ec7cfb18674cb8803df6b262e8b107" ma:index="32" nillable="true" ma:taxonomy="true" ma:internalName="b2ec7cfb18674cb8803df6b262e8b107" ma:taxonomyFieldName="Sub_x002d_Sector" ma:displayName="Sub-Sector" ma:default="" ma:fieldId="{b2ec7cfb-1867-4cb8-803d-f6b262e8b107}" ma:taxonomyMulti="true" ma:sspId="ae61f9b1-e23d-4f49-b3d7-56b991556c4b" ma:termSetId="73c9b9c8-b29b-461e-b5a6-c7e93795fb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hase" ma:index="34" nillable="true" ma:displayName="Phase" ma:internalName="Phase">
      <xsd:simpleType>
        <xsd:restriction base="dms:Text">
          <xsd:maxLength value="255"/>
        </xsd:restriction>
      </xsd:simpleType>
    </xsd:element>
    <xsd:element name="Key_x0020_Document" ma:index="35" nillable="true" ma:displayName="Key Document" ma:default="0" ma:internalName="Key_x0020_Document">
      <xsd:simpleType>
        <xsd:restriction base="dms:Boolean"/>
      </xsd:simpleType>
    </xsd:element>
    <xsd:element name="Business_x0020_Area" ma:index="36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Project_x0020_Document_x0020_Type" ma:index="37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Operation_x0020_Type" ma:index="38" nillable="true" ma:displayName="Operation Type" ma:internalName="Operation_x0020_Type">
      <xsd:simpleType>
        <xsd:restriction base="dms:Text">
          <xsd:maxLength value="255"/>
        </xsd:restriction>
      </xsd:simpleType>
    </xsd:element>
    <xsd:element name="Package_x0020_Code" ma:index="39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e46fe2894295491da65140ffd2369f49" ma:index="40" nillable="true" ma:taxonomy="true" ma:internalName="e46fe2894295491da65140ffd2369f49" ma:taxonomyFieldName="Function_x0020_Operations_x0020_IDB" ma:displayName="Function Operations IDB" ma:default="" ma:fieldId="{e46fe289-4295-491d-a651-40ffd2369f49}" ma:sspId="ae61f9b1-e23d-4f49-b3d7-56b991556c4b" ma:termSetId="90662247-c2d7-4c02-8f80-a99fdf3aec7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ISCOR_x0020_Number" ma:index="42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3" nillable="true" ma:displayName="IDBDocs Number" ma:internalName="IDBDocs_x0020_Number">
      <xsd:simpleType>
        <xsd:restriction base="dms:Text">
          <xsd:maxLength value="255"/>
        </xsd:restriction>
      </xsd:simpleType>
    </xsd:element>
    <xsd:element name="Migration_x0020_Info" ma:index="44" nillable="true" ma:displayName="Migration Info" ma:internalName="Migration_x0020_Info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SharedContentType xmlns="Microsoft.SharePoint.Taxonomy.ContentTypeSync" SourceId="ae61f9b1-e23d-4f49-b3d7-56b991556c4b" ContentTypeId="0x010100ACF722E9F6B0B149B0CD8BE2560A6672" PreviousValue="false"/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oject_x0020_Document_x0020_Type xmlns="cdc7663a-08f0-4737-9e8c-148ce897a09c" xsi:nil="true"/>
    <Business_x0020_Area xmlns="cdc7663a-08f0-4737-9e8c-148ce897a09c" xsi:nil="true"/>
    <IDBDocs_x0020_Number xmlns="cdc7663a-08f0-4737-9e8c-148ce897a09c">35538030</IDBDocs_x0020_Number>
    <TaxCatchAll xmlns="cdc7663a-08f0-4737-9e8c-148ce897a09c">
      <Value>11</Value>
      <Value>10</Value>
    </TaxCatchAll>
    <Phase xmlns="cdc7663a-08f0-4737-9e8c-148ce897a09c" xsi:nil="true"/>
    <SISCOR_x0020_Number xmlns="cdc7663a-08f0-4737-9e8c-148ce897a09c" xsi:nil="true"/>
    <Division_x0020_or_x0020_Unit xmlns="cdc7663a-08f0-4737-9e8c-148ce897a09c">MIF</Division_x0020_or_x0020_Unit>
    <Approval_x0020_Number xmlns="cdc7663a-08f0-4737-9e8c-148ce897a09c">ATN/ID-10144-CO</Approval_x0020_Number>
    <Document_x0020_Author xmlns="cdc7663a-08f0-4737-9e8c-148ce897a09c">External Author</Document_x0020_Author>
    <Fiscal_x0020_Year_x0020_IDB xmlns="cdc7663a-08f0-4737-9e8c-148ce897a09c">2008</Fiscal_x0020_Year_x0020_IDB>
    <Other_x0020_Author xmlns="cdc7663a-08f0-4737-9e8c-148ce897a09c">Dr. Luis Carlos Villegas</Other_x0020_Author>
    <Project_x0020_Number xmlns="cdc7663a-08f0-4737-9e8c-148ce897a09c">CO-S1001</Project_x0020_Number>
    <Package_x0020_Code xmlns="cdc7663a-08f0-4737-9e8c-148ce897a09c" xsi:nil="true"/>
    <Key_x0020_Document xmlns="cdc7663a-08f0-4737-9e8c-148ce897a09c">false</Key_x0020_Document>
    <Migration_x0020_Info xmlns="cdc7663a-08f0-4737-9e8c-148ce897a09c">&lt;Data&gt;&lt;APPLICATION&gt;MS POWERPOINT&lt;/APPLICATION&gt;&lt;STAGE_CODE&gt;MIFPRD&lt;/STAGE_CODE&gt;&lt;USER_STAGE&gt;MIF Project Product&lt;/USER_STAGE&gt;&lt;PD_OBJ_TYPE&gt;0&lt;/PD_OBJ_TYPE&gt;&lt;MAKERECORD&gt;&lt;/MAKERECORD&gt;&lt;/Data&gt;</Migration_x0020_Info>
    <Operation_x0020_Type xmlns="cdc7663a-08f0-4737-9e8c-148ce897a09c" xsi:nil="true"/>
    <Document_x0020_Language_x0020_IDB xmlns="cdc7663a-08f0-4737-9e8c-148ce897a09c">English</Document_x0020_Language_x0020_IDB>
    <Identifier xmlns="cdc7663a-08f0-4737-9e8c-148ce897a09c">Responsabilidad Social, Encadenamientos Productivos, Responsabilidad Social Empresarial </Identifier>
    <Access_x0020_to_x0020_Information_x00a0_Policy xmlns="cdc7663a-08f0-4737-9e8c-148ce897a09c">Public</Access_x0020_to_x0020_Information_x00a0_Policy>
    <b26cdb1da78c4bb4b1c1bac2f6ac5911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Unclassified</TermName>
          <TermId xmlns="http://schemas.microsoft.com/office/infopath/2007/PartnerControls">a6dff32e-d477-44cd-a56b-85efe9e0a56c</TermId>
        </TermInfo>
      </Terms>
    </b26cdb1da78c4bb4b1c1bac2f6ac5911>
    <ic46d7e087fd4a108fb86518ca413cc6 xmlns="cdc7663a-08f0-4737-9e8c-148ce897a09c">
      <Terms xmlns="http://schemas.microsoft.com/office/infopath/2007/PartnerControls"/>
    </ic46d7e087fd4a108fb86518ca413cc6>
    <From_x003a_ xmlns="cdc7663a-08f0-4737-9e8c-148ce897a09c">Dr. Luis Carlos Villegas</From_x003a_>
    <e46fe2894295491da65140ffd2369f49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IDBDocs</TermName>
          <TermId xmlns="http://schemas.microsoft.com/office/infopath/2007/PartnerControls">cca77002-e150-4b2d-ab1f-1d7a7cdcae16</TermId>
        </TermInfo>
      </Terms>
    </e46fe2894295491da65140ffd2369f49>
    <b2ec7cfb18674cb8803df6b262e8b107 xmlns="cdc7663a-08f0-4737-9e8c-148ce897a09c">
      <Terms xmlns="http://schemas.microsoft.com/office/infopath/2007/PartnerControls"/>
    </b2ec7cfb18674cb8803df6b262e8b107>
    <g511464f9e53401d84b16fa9b379a574 xmlns="cdc7663a-08f0-4737-9e8c-148ce897a09c">
      <Terms xmlns="http://schemas.microsoft.com/office/infopath/2007/PartnerControls"/>
    </g511464f9e53401d84b16fa9b379a574>
    <To_x003a_ xmlns="cdc7663a-08f0-4737-9e8c-148ce897a09c" xsi:nil="true"/>
    <nddeef1749674d76abdbe4b239a70bc6 xmlns="cdc7663a-08f0-4737-9e8c-148ce897a09c">
      <Terms xmlns="http://schemas.microsoft.com/office/infopath/2007/PartnerControls"/>
    </nddeef1749674d76abdbe4b239a70bc6>
  </documentManagement>
</p:properties>
</file>

<file path=customXml/item6.xml><?xml version="1.0" encoding="utf-8"?>
<?mso-contentType ?>
<FormUrls xmlns="http://schemas.microsoft.com/sharepoint/v3/contenttype/forms/url">
  <Display>_catalogs/masterpage/ECMForms/OperationsCT/View.aspx</Display>
  <Edit>_catalogs/masterpage/ECMForms/OperationsCT/Edit.aspx</Edit>
</FormUrls>
</file>

<file path=customXml/itemProps1.xml><?xml version="1.0" encoding="utf-8"?>
<ds:datastoreItem xmlns:ds="http://schemas.openxmlformats.org/officeDocument/2006/customXml" ds:itemID="{96A95331-537F-4707-8F5E-51091A6DAE51}"/>
</file>

<file path=customXml/itemProps2.xml><?xml version="1.0" encoding="utf-8"?>
<ds:datastoreItem xmlns:ds="http://schemas.openxmlformats.org/officeDocument/2006/customXml" ds:itemID="{755BF2A8-457E-4B59-83FD-C5EE4D57CD2B}"/>
</file>

<file path=customXml/itemProps3.xml><?xml version="1.0" encoding="utf-8"?>
<ds:datastoreItem xmlns:ds="http://schemas.openxmlformats.org/officeDocument/2006/customXml" ds:itemID="{79373B3A-50DF-4620-BAC8-1993AD07AD09}"/>
</file>

<file path=customXml/itemProps4.xml><?xml version="1.0" encoding="utf-8"?>
<ds:datastoreItem xmlns:ds="http://schemas.openxmlformats.org/officeDocument/2006/customXml" ds:itemID="{FCCEF01B-677E-4278-83BA-37BD522C748B}"/>
</file>

<file path=customXml/itemProps5.xml><?xml version="1.0" encoding="utf-8"?>
<ds:datastoreItem xmlns:ds="http://schemas.openxmlformats.org/officeDocument/2006/customXml" ds:itemID="{CEDCD9E0-0B89-453C-B0A4-7F6F1942515D}"/>
</file>

<file path=customXml/itemProps6.xml><?xml version="1.0" encoding="utf-8"?>
<ds:datastoreItem xmlns:ds="http://schemas.openxmlformats.org/officeDocument/2006/customXml" ds:itemID="{A4A13F76-C9D1-4483-A697-52CEEA54545E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4238</TotalTime>
  <Words>791</Words>
  <Application>Microsoft Office PowerPoint</Application>
  <PresentationFormat>Presentación en pantalla (4:3)</PresentationFormat>
  <Paragraphs>219</Paragraphs>
  <Slides>21</Slides>
  <Notes>21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21</vt:i4>
      </vt:variant>
    </vt:vector>
  </HeadingPairs>
  <TitlesOfParts>
    <vt:vector size="28" baseType="lpstr">
      <vt:lpstr>Arial</vt:lpstr>
      <vt:lpstr>Calibri</vt:lpstr>
      <vt:lpstr>Garamond</vt:lpstr>
      <vt:lpstr>Lucida Sans</vt:lpstr>
      <vt:lpstr>Berlin Sans FB Demi</vt:lpstr>
      <vt:lpstr>Diseño predeterminado</vt:lpstr>
      <vt:lpstr>Diseño personalizado</vt:lpstr>
      <vt:lpstr>Diapositiva 1</vt:lpstr>
      <vt:lpstr>Diapositiva 2</vt:lpstr>
      <vt:lpstr>SECTOR PUBLICO</vt:lpstr>
      <vt:lpstr>SECTOR PRIVADO</vt:lpstr>
      <vt:lpstr>ACADEMIA</vt:lpstr>
      <vt:lpstr>RESULTADO: SINERGIA </vt:lpstr>
      <vt:lpstr>Diapositiva 7</vt:lpstr>
      <vt:lpstr>MODELO PROYECTO BID - ANDI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SECTORES A LOS CUALES PERTENECEN LAS INICIATIVAS EN LA PRIMERA FASE</vt:lpstr>
      <vt:lpstr>Diapositiva 17</vt:lpstr>
      <vt:lpstr>Diapositiva 18</vt:lpstr>
      <vt:lpstr>Diapositiva 19</vt:lpstr>
      <vt:lpstr>Diapositiva 20</vt:lpstr>
      <vt:lpstr>Diapositiva 21</vt:lpstr>
    </vt:vector>
  </TitlesOfParts>
  <Company>ANDI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PRO- RSE Colombia Responsable_</dc:title>
  <dc:creator>GCONTRERAS</dc:creator>
  <cp:lastModifiedBy>cpocampo</cp:lastModifiedBy>
  <cp:revision>93</cp:revision>
  <dcterms:created xsi:type="dcterms:W3CDTF">2007-10-23T14:08:03Z</dcterms:created>
  <dcterms:modified xsi:type="dcterms:W3CDTF">2009-07-02T16:04:12Z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0x010100ACF722E9F6B0B149B0CD8BE2560A6672008A5EC1F7A48025498225BA69A0FB4108</vt:lpwstr>
  </property>
  <property fmtid="{D5CDD505-2E9C-101B-9397-08002B2CF9AE}" pid="3" name="TaxKeyword">
    <vt:lpwstr/>
  </property>
  <property fmtid="{D5CDD505-2E9C-101B-9397-08002B2CF9AE}" pid="4" name="Abstract">
    <vt:lpwstr>Presentación llevada a cabo en la Feria Colombia Responsable que tuvo lugar en Bogotá en Junio de 2009.\n</vt:lpwstr>
  </property>
  <property fmtid="{D5CDD505-2E9C-101B-9397-08002B2CF9AE}" pid="5" name="Disclosure Activity">
    <vt:lpwstr>MIF Project Product</vt:lpwstr>
  </property>
  <property fmtid="{D5CDD505-2E9C-101B-9397-08002B2CF9AE}" pid="6" name="Sub_x002d_Sector">
    <vt:lpwstr/>
  </property>
  <property fmtid="{D5CDD505-2E9C-101B-9397-08002B2CF9AE}" pid="7" name="TaxKeywordTaxHTField">
    <vt:lpwstr/>
  </property>
  <property fmtid="{D5CDD505-2E9C-101B-9397-08002B2CF9AE}" pid="8" name="Series Operations IDB">
    <vt:lpwstr>-1;#Unclassified|a6dff32e-d477-44cd-a56b-85efe9e0a56c</vt:lpwstr>
  </property>
  <property fmtid="{D5CDD505-2E9C-101B-9397-08002B2CF9AE}" pid="10" name="Country">
    <vt:lpwstr/>
  </property>
  <property fmtid="{D5CDD505-2E9C-101B-9397-08002B2CF9AE}" pid="11" name="Fund IDB">
    <vt:lpwstr/>
  </property>
  <property fmtid="{D5CDD505-2E9C-101B-9397-08002B2CF9AE}" pid="12" name="Webtopic">
    <vt:lpwstr>Generic</vt:lpwstr>
  </property>
  <property fmtid="{D5CDD505-2E9C-101B-9397-08002B2CF9AE}" pid="13" name="Publishing House">
    <vt:lpwstr/>
  </property>
  <property fmtid="{D5CDD505-2E9C-101B-9397-08002B2CF9AE}" pid="14" name="Sector IDB">
    <vt:lpwstr/>
  </property>
  <property fmtid="{D5CDD505-2E9C-101B-9397-08002B2CF9AE}" pid="15" name="Function Operations IDB">
    <vt:lpwstr>-1;#IDBDocs|cca77002-e150-4b2d-ab1f-1d7a7cdcae16</vt:lpwstr>
  </property>
  <property fmtid="{D5CDD505-2E9C-101B-9397-08002B2CF9AE}" pid="16" name="Sub-Sector">
    <vt:lpwstr/>
  </property>
  <property fmtid="{D5CDD505-2E9C-101B-9397-08002B2CF9AE}" pid="18" name="Publication_x0020_Type">
    <vt:lpwstr/>
  </property>
  <property fmtid="{D5CDD505-2E9C-101B-9397-08002B2CF9AE}" pid="19" name="Publishing_x0020_House">
    <vt:lpwstr/>
  </property>
  <property fmtid="{D5CDD505-2E9C-101B-9397-08002B2CF9AE}" pid="20" name="Function_x0020_Operations_x0020_IDB">
    <vt:lpwstr>-1;#IDBDocs|cca77002-e150-4b2d-ab1f-1d7a7cdcae16</vt:lpwstr>
  </property>
  <property fmtid="{D5CDD505-2E9C-101B-9397-08002B2CF9AE}" pid="21" name="Region">
    <vt:lpwstr/>
  </property>
  <property fmtid="{D5CDD505-2E9C-101B-9397-08002B2CF9AE}" pid="22" name="Publication Type">
    <vt:lpwstr/>
  </property>
  <property fmtid="{D5CDD505-2E9C-101B-9397-08002B2CF9AE}" pid="24" name="Disclosure_x0020_Activity">
    <vt:lpwstr>MIF Project Product</vt:lpwstr>
  </property>
  <property fmtid="{D5CDD505-2E9C-101B-9397-08002B2CF9AE}" pid="25" name="Fund_x0020_IDB">
    <vt:lpwstr/>
  </property>
  <property fmtid="{D5CDD505-2E9C-101B-9397-08002B2CF9AE}" pid="26" name="Series_x0020_Operations_x0020_IDB">
    <vt:lpwstr>-1;#Unclassified|a6dff32e-d477-44cd-a56b-85efe9e0a56c</vt:lpwstr>
  </property>
  <property fmtid="{D5CDD505-2E9C-101B-9397-08002B2CF9AE}" pid="27" name="Disclosed">
    <vt:bool>false</vt:bool>
  </property>
  <property fmtid="{D5CDD505-2E9C-101B-9397-08002B2CF9AE}" pid="28" name="KP Topics">
    <vt:lpwstr/>
  </property>
  <property fmtid="{D5CDD505-2E9C-101B-9397-08002B2CF9AE}" pid="29" name="KP_x0020_Topics">
    <vt:lpwstr/>
  </property>
  <property fmtid="{D5CDD505-2E9C-101B-9397-08002B2CF9AE}" pid="30" name="Editor1">
    <vt:lpwstr/>
  </property>
  <property fmtid="{D5CDD505-2E9C-101B-9397-08002B2CF9AE}" pid="31" name="URL">
    <vt:lpwstr/>
  </property>
  <property fmtid="{D5CDD505-2E9C-101B-9397-08002B2CF9AE}" pid="32" name="Sector_x0020_IDB">
    <vt:lpwstr/>
  </property>
</Properties>
</file>