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5.xml" ContentType="application/vnd.openxmlformats-officedocument.customXmlProperties+xml"/>
  <Override PartName="/customXml/itemProps4.xml" ContentType="application/vnd.openxmlformats-officedocument.customXml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6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7" d="100"/>
          <a:sy n="87" d="100"/>
        </p:scale>
        <p:origin x="528" y="67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13" Type="http://schemas.openxmlformats.org/officeDocument/2006/relationships/customXml" Target="../customXml/item6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12" Type="http://schemas.openxmlformats.org/officeDocument/2006/relationships/customXml" Target="../customXml/item5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11" Type="http://schemas.openxmlformats.org/officeDocument/2006/relationships/customXml" Target="../customXml/item4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s-ES_trad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0E0A4-CB0D-4375-93E5-9E70F291A26D}" type="datetimeFigureOut">
              <a:rPr lang="es-ES_tradnl" smtClean="0"/>
              <a:t>03/05/2017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4171E-34F9-44AF-A3A6-C949D85D9740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3545508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_trad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0E0A4-CB0D-4375-93E5-9E70F291A26D}" type="datetimeFigureOut">
              <a:rPr lang="es-ES_tradnl" smtClean="0"/>
              <a:t>03/05/2017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4171E-34F9-44AF-A3A6-C949D85D9740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994416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ES_trad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0E0A4-CB0D-4375-93E5-9E70F291A26D}" type="datetimeFigureOut">
              <a:rPr lang="es-ES_tradnl" smtClean="0"/>
              <a:t>03/05/2017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4171E-34F9-44AF-A3A6-C949D85D9740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028508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0E0A4-CB0D-4375-93E5-9E70F291A26D}" type="datetimeFigureOut">
              <a:rPr lang="es-ES_tradnl" smtClean="0"/>
              <a:t>03/05/2017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4171E-34F9-44AF-A3A6-C949D85D9740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33679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0E0A4-CB0D-4375-93E5-9E70F291A26D}" type="datetimeFigureOut">
              <a:rPr lang="es-ES_tradnl" smtClean="0"/>
              <a:t>03/05/2017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4171E-34F9-44AF-A3A6-C949D85D9740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686197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_trad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_trad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0E0A4-CB0D-4375-93E5-9E70F291A26D}" type="datetimeFigureOut">
              <a:rPr lang="es-ES_tradnl" smtClean="0"/>
              <a:t>03/05/2017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4171E-34F9-44AF-A3A6-C949D85D9740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774688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_trad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_trad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0E0A4-CB0D-4375-93E5-9E70F291A26D}" type="datetimeFigureOut">
              <a:rPr lang="es-ES_tradnl" smtClean="0"/>
              <a:t>03/05/2017</a:t>
            </a:fld>
            <a:endParaRPr lang="es-ES_trad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4171E-34F9-44AF-A3A6-C949D85D9740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4078549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_trad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0E0A4-CB0D-4375-93E5-9E70F291A26D}" type="datetimeFigureOut">
              <a:rPr lang="es-ES_tradnl" smtClean="0"/>
              <a:t>03/05/2017</a:t>
            </a:fld>
            <a:endParaRPr lang="es-ES_trad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4171E-34F9-44AF-A3A6-C949D85D9740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926902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0E0A4-CB0D-4375-93E5-9E70F291A26D}" type="datetimeFigureOut">
              <a:rPr lang="es-ES_tradnl" smtClean="0"/>
              <a:t>03/05/2017</a:t>
            </a:fld>
            <a:endParaRPr lang="es-ES_trad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4171E-34F9-44AF-A3A6-C949D85D9740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4702007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_trad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0E0A4-CB0D-4375-93E5-9E70F291A26D}" type="datetimeFigureOut">
              <a:rPr lang="es-ES_tradnl" smtClean="0"/>
              <a:t>03/05/2017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4171E-34F9-44AF-A3A6-C949D85D9740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896378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ES_trad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0E0A4-CB0D-4375-93E5-9E70F291A26D}" type="datetimeFigureOut">
              <a:rPr lang="es-ES_tradnl" smtClean="0"/>
              <a:t>03/05/2017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4171E-34F9-44AF-A3A6-C949D85D9740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63234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70E0A4-CB0D-4375-93E5-9E70F291A26D}" type="datetimeFigureOut">
              <a:rPr lang="es-ES_tradnl" smtClean="0"/>
              <a:t>03/05/2017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C4171E-34F9-44AF-A3A6-C949D85D9740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784245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0295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5041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ez-Disclosure Operations" ma:contentTypeID="0x0101001A458A224826124E8B45B1D613300CFC00DC3B2B92C28F634EB42A384F3EEF0E9E" ma:contentTypeVersion="28" ma:contentTypeDescription="A content type to manage public (operations) IDB documents" ma:contentTypeScope="" ma:versionID="9c46c38470f67afcfb4c199b169d5679">
  <xsd:schema xmlns:xsd="http://www.w3.org/2001/XMLSchema" xmlns:xs="http://www.w3.org/2001/XMLSchema" xmlns:p="http://schemas.microsoft.com/office/2006/metadata/properties" xmlns:ns2="cdc7663a-08f0-4737-9e8c-148ce897a09c" targetNamespace="http://schemas.microsoft.com/office/2006/metadata/properties" ma:root="true" ma:fieldsID="7148bbd2547d5f1784cb61ea1835f70f" ns2:_="">
    <xsd:import namespace="cdc7663a-08f0-4737-9e8c-148ce897a09c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e46fe2894295491da65140ffd2369f49" minOccurs="0"/>
                <xsd:element ref="ns2:TaxCatchAll" minOccurs="0"/>
                <xsd:element ref="ns2:TaxCatchAllLabel" minOccurs="0"/>
                <xsd:element ref="ns2:Access_x0020_to_x0020_Information_x00a0_Policy"/>
                <xsd:element ref="ns2:b26cdb1da78c4bb4b1c1bac2f6ac5911" minOccurs="0"/>
                <xsd:element ref="ns2:Project_x0020_Number"/>
                <xsd:element ref="ns2:Webtopic" minOccurs="0"/>
                <xsd:element ref="ns2:Approval_x0020_Number" minOccurs="0"/>
                <xsd:element ref="ns2:Disclosure_x0020_Activity"/>
                <xsd:element ref="ns2:Document_x0020_Author" minOccurs="0"/>
                <xsd:element ref="ns2:Other_x0020_Author" minOccurs="0"/>
                <xsd:element ref="ns2:g511464f9e53401d84b16fa9b379a574" minOccurs="0"/>
                <xsd:element ref="ns2:nddeef1749674d76abdbe4b239a70bc6" minOccurs="0"/>
                <xsd:element ref="ns2:b2ec7cfb18674cb8803df6b262e8b107" minOccurs="0"/>
                <xsd:element ref="ns2:Document_x0020_Language_x0020_IDB"/>
                <xsd:element ref="ns2:Division_x0020_or_x0020_Unit"/>
                <xsd:element ref="ns2:Identifier" minOccurs="0"/>
                <xsd:element ref="ns2:Fiscal_x0020_Year_x0020_IDB" minOccurs="0"/>
                <xsd:element ref="ns2:ic46d7e087fd4a108fb86518ca413cc6" minOccurs="0"/>
                <xsd:element ref="ns2:Operation_x0020_Type" minOccurs="0"/>
                <xsd:element ref="ns2:Package_x0020_Code" minOccurs="0"/>
                <xsd:element ref="ns2:Phase" minOccurs="0"/>
                <xsd:element ref="ns2:Business_x0020_Area" minOccurs="0"/>
                <xsd:element ref="ns2:Key_x0020_Document" minOccurs="0"/>
                <xsd:element ref="ns2:Project_x0020_Document_x0020_Type" minOccurs="0"/>
                <xsd:element ref="ns2:Abstract" minOccurs="0"/>
                <xsd:element ref="ns2:Migration_x0020_Info" minOccurs="0"/>
                <xsd:element ref="ns2:SISCOR_x0020_Number" minOccurs="0"/>
                <xsd:element ref="ns2:IDBDocs_x0020_Number" minOccurs="0"/>
                <xsd:element ref="ns2:Editor1" minOccurs="0"/>
                <xsd:element ref="ns2:Issue_x0020_Date" minOccurs="0"/>
                <xsd:element ref="ns2:Publishing_x0020_House" minOccurs="0"/>
                <xsd:element ref="ns2:KP_x0020_Topics" minOccurs="0"/>
                <xsd:element ref="ns2:Region" minOccurs="0"/>
                <xsd:element ref="ns2:Publication_x0020_Type" minOccurs="0"/>
                <xsd:element ref="ns2:Disclosed" minOccurs="0"/>
                <xsd:element ref="ns2:Record_x0020_Numbe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c7663a-08f0-4737-9e8c-148ce897a09c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e46fe2894295491da65140ffd2369f49" ma:index="11" ma:taxonomy="true" ma:internalName="e46fe2894295491da65140ffd2369f49" ma:taxonomyFieldName="Function_x0020_Operations_x0020_IDB" ma:displayName="Function Operations IDB" ma:readOnly="false" ma:default="" ma:fieldId="{e46fe289-4295-491d-a651-40ffd2369f49}" ma:sspId="ae61f9b1-e23d-4f49-b3d7-56b991556c4b" ma:termSetId="90662247-c2d7-4c02-8f80-a99fdf3aec79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12" nillable="true" ma:displayName="Taxonomy Catch All Column" ma:hidden="true" ma:list="{a21e8572-655e-4c0d-bfdb-c52ee7bb5839}" ma:internalName="TaxCatchAll" ma:showField="CatchAllData" ma:web="0ae48fe9-e043-4151-95b7-4d4bdf090fb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3" nillable="true" ma:displayName="Taxonomy Catch All Column1" ma:hidden="true" ma:list="{a21e8572-655e-4c0d-bfdb-c52ee7bb5839}" ma:internalName="TaxCatchAllLabel" ma:readOnly="true" ma:showField="CatchAllDataLabel" ma:web="0ae48fe9-e043-4151-95b7-4d4bdf090fb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Access_x0020_to_x0020_Information_x00a0_Policy" ma:index="15" ma:displayName="Access to Information Policy" ma:default="Confidential" ma:format="Dropdown" ma:internalName="Access_x0020_to_x0020_Information_x00A0_Policy">
      <xsd:simpleType>
        <xsd:restriction base="dms:Choice">
          <xsd:enumeration value="Confidential"/>
          <xsd:enumeration value="Disclosed Over Time - 5 years"/>
          <xsd:enumeration value="Disclosed Over Time - 10 years"/>
          <xsd:enumeration value="Disclosed Over Time - 20 years"/>
          <xsd:enumeration value="Public"/>
          <xsd:enumeration value="Public - Simultaneous Disclosure"/>
        </xsd:restriction>
      </xsd:simpleType>
    </xsd:element>
    <xsd:element name="b26cdb1da78c4bb4b1c1bac2f6ac5911" ma:index="16" nillable="true" ma:taxonomy="true" ma:internalName="b26cdb1da78c4bb4b1c1bac2f6ac5911" ma:taxonomyFieldName="Series_x0020_Operations_x0020_IDB" ma:displayName="Series Operations IDB" ma:default="" ma:fieldId="{b26cdb1d-a78c-4bb4-b1c1-bac2f6ac5911}" ma:sspId="ae61f9b1-e23d-4f49-b3d7-56b991556c4b" ma:termSetId="aa8fb583-e935-416d-8a2e-4b97a8eb068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Project_x0020_Number" ma:index="18" ma:displayName="Project Number" ma:internalName="Project_x0020_Number" ma:readOnly="false">
      <xsd:simpleType>
        <xsd:restriction base="dms:Text">
          <xsd:maxLength value="255"/>
        </xsd:restriction>
      </xsd:simpleType>
    </xsd:element>
    <xsd:element name="Webtopic" ma:index="19" nillable="true" ma:displayName="Webtopic" ma:internalName="Webtopic">
      <xsd:simpleType>
        <xsd:restriction base="dms:Text">
          <xsd:maxLength value="255"/>
        </xsd:restriction>
      </xsd:simpleType>
    </xsd:element>
    <xsd:element name="Approval_x0020_Number" ma:index="20" nillable="true" ma:displayName="Approval Number" ma:internalName="Approval_x0020_Number">
      <xsd:simpleType>
        <xsd:restriction base="dms:Text">
          <xsd:maxLength value="255"/>
        </xsd:restriction>
      </xsd:simpleType>
    </xsd:element>
    <xsd:element name="Disclosure_x0020_Activity" ma:index="21" ma:displayName="Disclosure Activity" ma:internalName="Disclosure_x0020_Activity" ma:readOnly="false">
      <xsd:simpleType>
        <xsd:restriction base="dms:Text">
          <xsd:maxLength value="255"/>
        </xsd:restriction>
      </xsd:simpleType>
    </xsd:element>
    <xsd:element name="Document_x0020_Author" ma:index="22" nillable="true" ma:displayName="Document Author" ma:internalName="Document_x0020_Author">
      <xsd:simpleType>
        <xsd:restriction base="dms:Text">
          <xsd:maxLength value="255"/>
        </xsd:restriction>
      </xsd:simpleType>
    </xsd:element>
    <xsd:element name="Other_x0020_Author" ma:index="23" nillable="true" ma:displayName="Other Author" ma:internalName="Other_x0020_Author">
      <xsd:simpleType>
        <xsd:restriction base="dms:Text">
          <xsd:maxLength value="255"/>
        </xsd:restriction>
      </xsd:simpleType>
    </xsd:element>
    <xsd:element name="g511464f9e53401d84b16fa9b379a574" ma:index="24" nillable="true" ma:taxonomy="true" ma:internalName="g511464f9e53401d84b16fa9b379a574" ma:taxonomyFieldName="Fund_x0020_IDB" ma:displayName="Fund IDB" ma:default="" ma:fieldId="{0511464f-9e53-401d-84b1-6fa9b379a574}" ma:taxonomyMulti="true" ma:sspId="ae61f9b1-e23d-4f49-b3d7-56b991556c4b" ma:termSetId="69abb71a-f64f-4893-ac0e-66eb1be268a8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nddeef1749674d76abdbe4b239a70bc6" ma:index="26" nillable="true" ma:taxonomy="true" ma:internalName="nddeef1749674d76abdbe4b239a70bc6" ma:taxonomyFieldName="Sector_x0020_IDB" ma:displayName="Sector IDB" ma:default="" ma:fieldId="{7ddeef17-4967-4d76-abdb-e4b239a70bc6}" ma:taxonomyMulti="true" ma:sspId="ae61f9b1-e23d-4f49-b3d7-56b991556c4b" ma:termSetId="12408410-0417-4253-a5ed-d52c55de15dc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b2ec7cfb18674cb8803df6b262e8b107" ma:index="28" nillable="true" ma:taxonomy="true" ma:internalName="b2ec7cfb18674cb8803df6b262e8b107" ma:taxonomyFieldName="Sub_x002d_Sector" ma:displayName="Sub-Sector" ma:default="" ma:fieldId="{b2ec7cfb-1867-4cb8-803d-f6b262e8b107}" ma:taxonomyMulti="true" ma:sspId="ae61f9b1-e23d-4f49-b3d7-56b991556c4b" ma:termSetId="73c9b9c8-b29b-461e-b5a6-c7e93795fb0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Document_x0020_Language_x0020_IDB" ma:index="30" ma:displayName="Document Language IDB" ma:format="Dropdown" ma:internalName="Document_x0020_Language_x0020_IDB" ma:readOnly="false">
      <xsd:simpleType>
        <xsd:restriction base="dms:Choice">
          <xsd:enumeration value="English"/>
          <xsd:enumeration value="French"/>
          <xsd:enumeration value="Italian"/>
          <xsd:enumeration value="Japanese"/>
          <xsd:enumeration value="Korean"/>
          <xsd:enumeration value="Other"/>
          <xsd:enumeration value="Portuguese"/>
          <xsd:enumeration value="Spanish"/>
        </xsd:restriction>
      </xsd:simpleType>
    </xsd:element>
    <xsd:element name="Division_x0020_or_x0020_Unit" ma:index="31" ma:displayName="Division or Unit" ma:internalName="Division_x0020_or_x0020_Unit" ma:readOnly="false">
      <xsd:simpleType>
        <xsd:restriction base="dms:Text">
          <xsd:maxLength value="255"/>
        </xsd:restriction>
      </xsd:simpleType>
    </xsd:element>
    <xsd:element name="Identifier" ma:index="32" nillable="true" ma:displayName="Identifier" ma:internalName="Identifier">
      <xsd:simpleType>
        <xsd:restriction base="dms:Text">
          <xsd:maxLength value="255"/>
        </xsd:restriction>
      </xsd:simpleType>
    </xsd:element>
    <xsd:element name="Fiscal_x0020_Year_x0020_IDB" ma:index="33" nillable="true" ma:displayName="Fiscal Year IDB" ma:internalName="Fiscal_x0020_Year_x0020_IDB">
      <xsd:simpleType>
        <xsd:restriction base="dms:Text">
          <xsd:maxLength value="255"/>
        </xsd:restriction>
      </xsd:simpleType>
    </xsd:element>
    <xsd:element name="ic46d7e087fd4a108fb86518ca413cc6" ma:index="34" nillable="true" ma:taxonomy="true" ma:internalName="ic46d7e087fd4a108fb86518ca413cc6" ma:taxonomyFieldName="Country" ma:displayName="Country" ma:default="" ma:fieldId="{2c46d7e0-87fd-4a10-8fb8-6518ca413cc6}" ma:taxonomyMulti="true" ma:sspId="ae61f9b1-e23d-4f49-b3d7-56b991556c4b" ma:termSetId="e1cf2cf4-6e0f-476b-b38c-a4927f870e8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Operation_x0020_Type" ma:index="36" nillable="true" ma:displayName="Operation Type" ma:internalName="Operation_x0020_Type">
      <xsd:simpleType>
        <xsd:restriction base="dms:Text">
          <xsd:maxLength value="255"/>
        </xsd:restriction>
      </xsd:simpleType>
    </xsd:element>
    <xsd:element name="Package_x0020_Code" ma:index="37" nillable="true" ma:displayName="Package Code" ma:internalName="Package_x0020_Code">
      <xsd:simpleType>
        <xsd:restriction base="dms:Text">
          <xsd:maxLength value="255"/>
        </xsd:restriction>
      </xsd:simpleType>
    </xsd:element>
    <xsd:element name="Phase" ma:index="38" nillable="true" ma:displayName="Phase" ma:internalName="Phase">
      <xsd:simpleType>
        <xsd:restriction base="dms:Text">
          <xsd:maxLength value="255"/>
        </xsd:restriction>
      </xsd:simpleType>
    </xsd:element>
    <xsd:element name="Business_x0020_Area" ma:index="39" nillable="true" ma:displayName="Business Area" ma:internalName="Business_x0020_Area">
      <xsd:simpleType>
        <xsd:restriction base="dms:Text">
          <xsd:maxLength value="255"/>
        </xsd:restriction>
      </xsd:simpleType>
    </xsd:element>
    <xsd:element name="Key_x0020_Document" ma:index="40" nillable="true" ma:displayName="Key Document" ma:default="0" ma:internalName="Key_x0020_Document">
      <xsd:simpleType>
        <xsd:restriction base="dms:Boolean"/>
      </xsd:simpleType>
    </xsd:element>
    <xsd:element name="Project_x0020_Document_x0020_Type" ma:index="41" nillable="true" ma:displayName="Project Document Type" ma:internalName="Project_x0020_Document_x0020_Type">
      <xsd:simpleType>
        <xsd:restriction base="dms:Text">
          <xsd:maxLength value="255"/>
        </xsd:restriction>
      </xsd:simpleType>
    </xsd:element>
    <xsd:element name="Abstract" ma:index="42" nillable="true" ma:displayName="Abstract" ma:internalName="Abstract">
      <xsd:simpleType>
        <xsd:restriction base="dms:Note"/>
      </xsd:simpleType>
    </xsd:element>
    <xsd:element name="Migration_x0020_Info" ma:index="43" nillable="true" ma:displayName="Migration Info" ma:internalName="Migration_x0020_Info">
      <xsd:simpleType>
        <xsd:restriction base="dms:Note"/>
      </xsd:simpleType>
    </xsd:element>
    <xsd:element name="SISCOR_x0020_Number" ma:index="44" nillable="true" ma:displayName="SISCOR Number" ma:internalName="SISCOR_x0020_Number">
      <xsd:simpleType>
        <xsd:restriction base="dms:Text">
          <xsd:maxLength value="255"/>
        </xsd:restriction>
      </xsd:simpleType>
    </xsd:element>
    <xsd:element name="IDBDocs_x0020_Number" ma:index="45" nillable="true" ma:displayName="IDBDocs Number" ma:internalName="IDBDocs_x0020_Number">
      <xsd:simpleType>
        <xsd:restriction base="dms:Text">
          <xsd:maxLength value="255"/>
        </xsd:restriction>
      </xsd:simpleType>
    </xsd:element>
    <xsd:element name="Editor1" ma:index="46" nillable="true" ma:displayName="Editor" ma:internalName="Editor1">
      <xsd:simpleType>
        <xsd:restriction base="dms:Text">
          <xsd:maxLength value="255"/>
        </xsd:restriction>
      </xsd:simpleType>
    </xsd:element>
    <xsd:element name="Issue_x0020_Date" ma:index="47" nillable="true" ma:displayName="Issue Date" ma:format="DateOnly" ma:internalName="Issue_x0020_Date">
      <xsd:simpleType>
        <xsd:restriction base="dms:DateTime"/>
      </xsd:simpleType>
    </xsd:element>
    <xsd:element name="Publishing_x0020_House" ma:index="48" nillable="true" ma:displayName="Publishing House" ma:internalName="Publishing_x0020_House">
      <xsd:simpleType>
        <xsd:restriction base="dms:Text">
          <xsd:maxLength value="255"/>
        </xsd:restriction>
      </xsd:simpleType>
    </xsd:element>
    <xsd:element name="KP_x0020_Topics" ma:index="49" nillable="true" ma:displayName="KP Topics" ma:internalName="KP_x0020_Topics">
      <xsd:simpleType>
        <xsd:restriction base="dms:Text">
          <xsd:maxLength value="255"/>
        </xsd:restriction>
      </xsd:simpleType>
    </xsd:element>
    <xsd:element name="Region" ma:index="50" nillable="true" ma:displayName="Region" ma:internalName="Region">
      <xsd:simpleType>
        <xsd:restriction base="dms:Text">
          <xsd:maxLength value="255"/>
        </xsd:restriction>
      </xsd:simpleType>
    </xsd:element>
    <xsd:element name="Publication_x0020_Type" ma:index="51" nillable="true" ma:displayName="Publication Type" ma:internalName="Publication_x0020_Type">
      <xsd:simpleType>
        <xsd:restriction base="dms:Text">
          <xsd:maxLength value="255"/>
        </xsd:restriction>
      </xsd:simpleType>
    </xsd:element>
    <xsd:element name="Disclosed" ma:index="52" nillable="true" ma:displayName="Disclosed" ma:default="0" ma:internalName="Disclosed">
      <xsd:simpleType>
        <xsd:restriction base="dms:Boolean"/>
      </xsd:simpleType>
    </xsd:element>
    <xsd:element name="Record_x0020_Number" ma:index="53" nillable="true" ma:displayName="Record Number" ma:internalName="Record_x0020_Number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haredContentType xmlns="Microsoft.SharePoint.Taxonomy.ContentTypeSync" SourceId="ae61f9b1-e23d-4f49-b3d7-56b991556c4b" ContentTypeId="0x010100ACF722E9F6B0B149B0CD8BE2560A6672" PreviousValue="false"/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5.xml><?xml version="1.0" encoding="utf-8"?>
<?mso-contentType ?>
<SharedContentType xmlns="Microsoft.SharePoint.Taxonomy.ContentTypeSync" SourceId="ae61f9b1-e23d-4f49-b3d7-56b991556c4b" ContentTypeId="0x0101001A458A224826124E8B45B1D613300CFC" PreviousValue="false"/>
</file>

<file path=customXml/item6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ccess_x0020_to_x0020_Information_x00a0_Policy xmlns="cdc7663a-08f0-4737-9e8c-148ce897a09c">Public - Simultaneous Disclosure</Access_x0020_to_x0020_Information_x00a0_Policy>
    <SISCOR_x0020_Number xmlns="cdc7663a-08f0-4737-9e8c-148ce897a09c" xsi:nil="true"/>
    <b26cdb1da78c4bb4b1c1bac2f6ac5911 xmlns="cdc7663a-08f0-4737-9e8c-148ce897a09c">
      <Terms xmlns="http://schemas.microsoft.com/office/infopath/2007/PartnerControls"/>
    </b26cdb1da78c4bb4b1c1bac2f6ac5911>
    <ic46d7e087fd4a108fb86518ca413cc6 xmlns="cdc7663a-08f0-4737-9e8c-148ce897a09c">
      <Terms xmlns="http://schemas.microsoft.com/office/infopath/2007/PartnerControls">
        <TermInfo xmlns="http://schemas.microsoft.com/office/infopath/2007/PartnerControls">
          <TermName xmlns="http://schemas.microsoft.com/office/infopath/2007/PartnerControls">Brazil</TermName>
          <TermId xmlns="http://schemas.microsoft.com/office/infopath/2007/PartnerControls">7deb27ec-6837-4974-9aa8-6cfbac841ef8</TermId>
        </TermInfo>
      </Terms>
    </ic46d7e087fd4a108fb86518ca413cc6>
    <IDBDocs_x0020_Number xmlns="cdc7663a-08f0-4737-9e8c-148ce897a09c" xsi:nil="true"/>
    <Division_x0020_or_x0020_Unit xmlns="cdc7663a-08f0-4737-9e8c-148ce897a09c">IFD/CTI</Division_x0020_or_x0020_Unit>
    <Fiscal_x0020_Year_x0020_IDB xmlns="cdc7663a-08f0-4737-9e8c-148ce897a09c">2017</Fiscal_x0020_Year_x0020_IDB>
    <e46fe2894295491da65140ffd2369f49 xmlns="cdc7663a-08f0-4737-9e8c-148ce897a09c">
      <Terms xmlns="http://schemas.microsoft.com/office/infopath/2007/PartnerControls">
        <TermInfo xmlns="http://schemas.microsoft.com/office/infopath/2007/PartnerControls">
          <TermName xmlns="http://schemas.microsoft.com/office/infopath/2007/PartnerControls">Monitoring and Reporting</TermName>
          <TermId xmlns="http://schemas.microsoft.com/office/infopath/2007/PartnerControls">df3c2aa1-d63e-41aa-b1f5-bb15dee691ca</TermId>
        </TermInfo>
      </Terms>
    </e46fe2894295491da65140ffd2369f49>
    <Other_x0020_Author xmlns="cdc7663a-08f0-4737-9e8c-148ce897a09c" xsi:nil="true"/>
    <Migration_x0020_Info xmlns="cdc7663a-08f0-4737-9e8c-148ce897a09c" xsi:nil="true"/>
    <Approval_x0020_Number xmlns="cdc7663a-08f0-4737-9e8c-148ce897a09c" xsi:nil="true"/>
    <Phase xmlns="cdc7663a-08f0-4737-9e8c-148ce897a09c">ACTIVE</Phase>
    <Document_x0020_Author xmlns="cdc7663a-08f0-4737-9e8c-148ce897a09c">Radaelli, Vanderleia</Document_x0020_Author>
    <b2ec7cfb18674cb8803df6b262e8b107 xmlns="cdc7663a-08f0-4737-9e8c-148ce897a09c">
      <Terms xmlns="http://schemas.microsoft.com/office/infopath/2007/PartnerControls">
        <TermInfo xmlns="http://schemas.microsoft.com/office/infopath/2007/PartnerControls">
          <TermName xmlns="http://schemas.microsoft.com/office/infopath/2007/PartnerControls">STI POLICY ＆ INSTITUTIONS</TermName>
          <TermId xmlns="http://schemas.microsoft.com/office/infopath/2007/PartnerControls">cd7181a5-1672-417a-9820-de106a5c5933</TermId>
        </TermInfo>
      </Terms>
    </b2ec7cfb18674cb8803df6b262e8b107>
    <Business_x0020_Area xmlns="cdc7663a-08f0-4737-9e8c-148ce897a09c">Life Cycle</Business_x0020_Area>
    <Key_x0020_Document xmlns="cdc7663a-08f0-4737-9e8c-148ce897a09c">false</Key_x0020_Document>
    <Document_x0020_Language_x0020_IDB xmlns="cdc7663a-08f0-4737-9e8c-148ce897a09c">Spanish</Document_x0020_Language_x0020_IDB>
    <Project_x0020_Document_x0020_Type xmlns="cdc7663a-08f0-4737-9e8c-148ce897a09c" xsi:nil="true"/>
    <g511464f9e53401d84b16fa9b379a574 xmlns="cdc7663a-08f0-4737-9e8c-148ce897a09c">
      <Terms xmlns="http://schemas.microsoft.com/office/infopath/2007/PartnerControls">
        <TermInfo xmlns="http://schemas.microsoft.com/office/infopath/2007/PartnerControls">
          <TermName xmlns="http://schemas.microsoft.com/office/infopath/2007/PartnerControls">ORC</TermName>
          <TermId xmlns="http://schemas.microsoft.com/office/infopath/2007/PartnerControls">c028a4b2-ad8b-4cf4-9cac-a2ae6a778e23</TermId>
        </TermInfo>
      </Terms>
    </g511464f9e53401d84b16fa9b379a574>
    <TaxCatchAll xmlns="cdc7663a-08f0-4737-9e8c-148ce897a09c">
      <Value>33</Value>
      <Value>30</Value>
      <Value>2</Value>
      <Value>43</Value>
      <Value>44</Value>
    </TaxCatchAll>
    <Operation_x0020_Type xmlns="cdc7663a-08f0-4737-9e8c-148ce897a09c">Loan Operation</Operation_x0020_Type>
    <Package_x0020_Code xmlns="cdc7663a-08f0-4737-9e8c-148ce897a09c" xsi:nil="true"/>
    <Identifier xmlns="cdc7663a-08f0-4737-9e8c-148ce897a09c" xsi:nil="true"/>
    <Project_x0020_Number xmlns="cdc7663a-08f0-4737-9e8c-148ce897a09c">BR-L1490</Project_x0020_Number>
    <nddeef1749674d76abdbe4b239a70bc6 xmlns="cdc7663a-08f0-4737-9e8c-148ce897a09c">
      <Terms xmlns="http://schemas.microsoft.com/office/infopath/2007/PartnerControls">
        <TermInfo xmlns="http://schemas.microsoft.com/office/infopath/2007/PartnerControls">
          <TermName xmlns="http://schemas.microsoft.com/office/infopath/2007/PartnerControls">SCIENCE AND TECHNOLOGY</TermName>
          <TermId xmlns="http://schemas.microsoft.com/office/infopath/2007/PartnerControls">0cc5734e-64eb-4bef-9520-748f3938df0e</TermId>
        </TermInfo>
      </Terms>
    </nddeef1749674d76abdbe4b239a70bc6>
    <Record_x0020_Number xmlns="cdc7663a-08f0-4737-9e8c-148ce897a09c">R0000306435</Record_x0020_Number>
    <_dlc_DocId xmlns="cdc7663a-08f0-4737-9e8c-148ce897a09c">EZSHARE-1208818027-4</_dlc_DocId>
    <_dlc_DocIdUrl xmlns="cdc7663a-08f0-4737-9e8c-148ce897a09c">
      <Url>https://idbg.sharepoint.com/teams/EZ-BR-LON/BR-L1490/_layouts/15/DocIdRedir.aspx?ID=EZSHARE-1208818027-4</Url>
      <Description>EZSHARE-1208818027-4</Description>
    </_dlc_DocIdUrl>
    <Disclosure_x0020_Activity xmlns="cdc7663a-08f0-4737-9e8c-148ce897a09c">Loan Proposal</Disclosure_x0020_Activity>
    <Issue_x0020_Date xmlns="cdc7663a-08f0-4737-9e8c-148ce897a09c" xsi:nil="true"/>
    <KP_x0020_Topics xmlns="cdc7663a-08f0-4737-9e8c-148ce897a09c" xsi:nil="true"/>
    <Disclosed xmlns="cdc7663a-08f0-4737-9e8c-148ce897a09c">false</Disclosed>
    <Publication_x0020_Type xmlns="cdc7663a-08f0-4737-9e8c-148ce897a09c" xsi:nil="true"/>
    <Editor1 xmlns="cdc7663a-08f0-4737-9e8c-148ce897a09c" xsi:nil="true"/>
    <Region xmlns="cdc7663a-08f0-4737-9e8c-148ce897a09c" xsi:nil="true"/>
    <Webtopic xmlns="cdc7663a-08f0-4737-9e8c-148ce897a09c" xsi:nil="true"/>
    <Abstract xmlns="cdc7663a-08f0-4737-9e8c-148ce897a09c" xsi:nil="true"/>
    <Publishing_x0020_House xmlns="cdc7663a-08f0-4737-9e8c-148ce897a09c" xsi:nil="true"/>
  </documentManagement>
</p:properties>
</file>

<file path=customXml/itemProps1.xml><?xml version="1.0" encoding="utf-8"?>
<ds:datastoreItem xmlns:ds="http://schemas.openxmlformats.org/officeDocument/2006/customXml" ds:itemID="{1778336D-BB9B-4A9A-BA99-F7212E639094}"/>
</file>

<file path=customXml/itemProps2.xml><?xml version="1.0" encoding="utf-8"?>
<ds:datastoreItem xmlns:ds="http://schemas.openxmlformats.org/officeDocument/2006/customXml" ds:itemID="{DBE5F485-6CC2-45BE-A244-57F79B0AA603}"/>
</file>

<file path=customXml/itemProps3.xml><?xml version="1.0" encoding="utf-8"?>
<ds:datastoreItem xmlns:ds="http://schemas.openxmlformats.org/officeDocument/2006/customXml" ds:itemID="{1ADF1093-DFAB-4B53-9E50-E2DC1C44FAAA}"/>
</file>

<file path=customXml/itemProps4.xml><?xml version="1.0" encoding="utf-8"?>
<ds:datastoreItem xmlns:ds="http://schemas.openxmlformats.org/officeDocument/2006/customXml" ds:itemID="{2036030B-E27F-48F4-A509-F0F6C1BE2545}"/>
</file>

<file path=customXml/itemProps5.xml><?xml version="1.0" encoding="utf-8"?>
<ds:datastoreItem xmlns:ds="http://schemas.openxmlformats.org/officeDocument/2006/customXml" ds:itemID="{8B1EA4C5-5126-46FF-A1A6-FA7F44E7D7F5}"/>
</file>

<file path=customXml/itemProps6.xml><?xml version="1.0" encoding="utf-8"?>
<ds:datastoreItem xmlns:ds="http://schemas.openxmlformats.org/officeDocument/2006/customXml" ds:itemID="{440FA62A-FE00-4252-AC50-CB75E1D4314C}"/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Radaelli, Vanderleia</dc:creator>
  <cp:keywords/>
  <cp:lastModifiedBy>Oreamuno Alvarado, Adriana Denisse</cp:lastModifiedBy>
  <cp:revision>4</cp:revision>
  <dcterms:created xsi:type="dcterms:W3CDTF">2017-01-18T13:43:30Z</dcterms:created>
  <dcterms:modified xsi:type="dcterms:W3CDTF">2017-05-03T23:49:17Z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3" name="Function Operations IDB">
    <vt:lpwstr>2;#Monitoring and Reporting|df3c2aa1-d63e-41aa-b1f5-bb15dee691ca</vt:lpwstr>
  </property>
  <property fmtid="{D5CDD505-2E9C-101B-9397-08002B2CF9AE}" pid="4" name="TaxKeyword">
    <vt:lpwstr/>
  </property>
  <property fmtid="{D5CDD505-2E9C-101B-9397-08002B2CF9AE}" pid="5" name="TaxKeywordTaxHTField">
    <vt:lpwstr/>
  </property>
  <property fmtid="{D5CDD505-2E9C-101B-9397-08002B2CF9AE}" pid="6" name="Series Operations IDB">
    <vt:lpwstr/>
  </property>
  <property fmtid="{D5CDD505-2E9C-101B-9397-08002B2CF9AE}" pid="7" name="Sub-Sector">
    <vt:lpwstr>44;#STI POLICY ＆ INSTITUTIONS|cd7181a5-1672-417a-9820-de106a5c5933</vt:lpwstr>
  </property>
  <property fmtid="{D5CDD505-2E9C-101B-9397-08002B2CF9AE}" pid="8" name="Fund IDB">
    <vt:lpwstr>33;#ORC|c028a4b2-ad8b-4cf4-9cac-a2ae6a778e23</vt:lpwstr>
  </property>
  <property fmtid="{D5CDD505-2E9C-101B-9397-08002B2CF9AE}" pid="9" name="Country">
    <vt:lpwstr>30;#Brazil|7deb27ec-6837-4974-9aa8-6cfbac841ef8</vt:lpwstr>
  </property>
  <property fmtid="{D5CDD505-2E9C-101B-9397-08002B2CF9AE}" pid="10" name="Sector IDB">
    <vt:lpwstr>43;#SCIENCE AND TECHNOLOGY|0cc5734e-64eb-4bef-9520-748f3938df0e</vt:lpwstr>
  </property>
  <property fmtid="{D5CDD505-2E9C-101B-9397-08002B2CF9AE}" pid="11" name="_dlc_DocIdItemGuid">
    <vt:lpwstr>2e4d2f2d-6fbc-4df5-adc8-440413cc3b6e</vt:lpwstr>
  </property>
  <property fmtid="{D5CDD505-2E9C-101B-9397-08002B2CF9AE}" pid="12" name="Disclosure Activity">
    <vt:lpwstr>Loan Proposal</vt:lpwstr>
  </property>
  <property fmtid="{D5CDD505-2E9C-101B-9397-08002B2CF9AE}" pid="13" name="ContentTypeId">
    <vt:lpwstr>0x0101001A458A224826124E8B45B1D613300CFC00DC3B2B92C28F634EB42A384F3EEF0E9E</vt:lpwstr>
  </property>
</Properties>
</file>