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customXml/itemProps6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6"/>
  </p:sldMasterIdLst>
  <p:sldIdLst>
    <p:sldId id="297" r:id="rId7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AF59BB9-2C66-45B5-A98D-D7F8DBA71775}" v="61" dt="2018-04-24T14:05:09.002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20" d="100"/>
          <a:sy n="120" d="100"/>
        </p:scale>
        <p:origin x="370" y="-173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tableStyles" Target="tableStyles.xml"/><Relationship Id="rId5" Type="http://schemas.openxmlformats.org/officeDocument/2006/relationships/customXml" Target="../customXml/item5.xml"/><Relationship Id="rId10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viewProps" Target="viewProps.xml"/><Relationship Id="rId14" Type="http://schemas.openxmlformats.org/officeDocument/2006/relationships/customXml" Target="../customXml/item6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chado, Kleber B." userId="694fc9da-d1c3-4506-824a-d8391c5ffdda" providerId="ADAL" clId="{EAF59BB9-2C66-45B5-A98D-D7F8DBA71775}"/>
    <pc:docChg chg="modSld">
      <pc:chgData name="Machado, Kleber B." userId="694fc9da-d1c3-4506-824a-d8391c5ffdda" providerId="ADAL" clId="{EAF59BB9-2C66-45B5-A98D-D7F8DBA71775}" dt="2018-04-24T14:05:09.002" v="62" actId="6549"/>
      <pc:docMkLst>
        <pc:docMk/>
      </pc:docMkLst>
      <pc:sldChg chg="modSp">
        <pc:chgData name="Machado, Kleber B." userId="694fc9da-d1c3-4506-824a-d8391c5ffdda" providerId="ADAL" clId="{EAF59BB9-2C66-45B5-A98D-D7F8DBA71775}" dt="2018-04-24T14:05:09.002" v="62" actId="6549"/>
        <pc:sldMkLst>
          <pc:docMk/>
          <pc:sldMk cId="0" sldId="297"/>
        </pc:sldMkLst>
        <pc:spChg chg="mod">
          <ac:chgData name="Machado, Kleber B." userId="694fc9da-d1c3-4506-824a-d8391c5ffdda" providerId="ADAL" clId="{EAF59BB9-2C66-45B5-A98D-D7F8DBA71775}" dt="2018-04-24T14:04:38.557" v="47" actId="6559"/>
          <ac:spMkLst>
            <pc:docMk/>
            <pc:sldMk cId="0" sldId="297"/>
            <ac:spMk id="7" creationId="{00000000-0000-0000-0000-000000000000}"/>
          </ac:spMkLst>
        </pc:spChg>
        <pc:spChg chg="mod">
          <ac:chgData name="Machado, Kleber B." userId="694fc9da-d1c3-4506-824a-d8391c5ffdda" providerId="ADAL" clId="{EAF59BB9-2C66-45B5-A98D-D7F8DBA71775}" dt="2018-04-24T14:04:19.025" v="39" actId="20577"/>
          <ac:spMkLst>
            <pc:docMk/>
            <pc:sldMk cId="0" sldId="297"/>
            <ac:spMk id="10" creationId="{00000000-0000-0000-0000-000000000000}"/>
          </ac:spMkLst>
        </pc:spChg>
        <pc:spChg chg="mod">
          <ac:chgData name="Machado, Kleber B." userId="694fc9da-d1c3-4506-824a-d8391c5ffdda" providerId="ADAL" clId="{EAF59BB9-2C66-45B5-A98D-D7F8DBA71775}" dt="2018-04-24T14:04:12.234" v="32" actId="20577"/>
          <ac:spMkLst>
            <pc:docMk/>
            <pc:sldMk cId="0" sldId="297"/>
            <ac:spMk id="13" creationId="{00000000-0000-0000-0000-000000000000}"/>
          </ac:spMkLst>
        </pc:spChg>
        <pc:spChg chg="mod">
          <ac:chgData name="Machado, Kleber B." userId="694fc9da-d1c3-4506-824a-d8391c5ffdda" providerId="ADAL" clId="{EAF59BB9-2C66-45B5-A98D-D7F8DBA71775}" dt="2018-04-24T14:05:09.002" v="62" actId="6549"/>
          <ac:spMkLst>
            <pc:docMk/>
            <pc:sldMk cId="0" sldId="297"/>
            <ac:spMk id="20" creationId="{00000000-0000-0000-0000-000000000000}"/>
          </ac:spMkLst>
        </pc:spChg>
      </pc:sldChg>
    </pc:docChg>
  </pc:docChgLst>
  <pc:docChgLst>
    <pc:chgData name="Machado, Kleber B." userId="S::kleberm@iadb.org::694fc9da-d1c3-4506-824a-d8391c5ffdda" providerId="AD" clId="Web-{1BD335A6-F0F1-4028-9D90-7BAF1625E7A3}"/>
    <pc:docChg chg="modSld">
      <pc:chgData name="Machado, Kleber B." userId="S::kleberm@iadb.org::694fc9da-d1c3-4506-824a-d8391c5ffdda" providerId="AD" clId="Web-{1BD335A6-F0F1-4028-9D90-7BAF1625E7A3}" dt="2018-04-24T13:57:46.769" v="3"/>
      <pc:docMkLst>
        <pc:docMk/>
      </pc:docMkLst>
      <pc:sldChg chg="modSp">
        <pc:chgData name="Machado, Kleber B." userId="S::kleberm@iadb.org::694fc9da-d1c3-4506-824a-d8391c5ffdda" providerId="AD" clId="Web-{1BD335A6-F0F1-4028-9D90-7BAF1625E7A3}" dt="2018-04-24T13:57:46.769" v="3"/>
        <pc:sldMkLst>
          <pc:docMk/>
          <pc:sldMk cId="0" sldId="297"/>
        </pc:sldMkLst>
        <pc:spChg chg="mod">
          <ac:chgData name="Machado, Kleber B." userId="S::kleberm@iadb.org::694fc9da-d1c3-4506-824a-d8391c5ffdda" providerId="AD" clId="Web-{1BD335A6-F0F1-4028-9D90-7BAF1625E7A3}" dt="2018-04-24T13:57:46.769" v="3"/>
          <ac:spMkLst>
            <pc:docMk/>
            <pc:sldMk cId="0" sldId="297"/>
            <ac:spMk id="7" creationId="{00000000-0000-0000-0000-000000000000}"/>
          </ac:spMkLst>
        </pc:spChg>
      </pc:sldChg>
    </pc:docChg>
  </pc:docChgLst>
  <pc:docChgLst>
    <pc:chgData name="Mendez Torrico, E. Gustavo" userId="S::gmendez@iadb.org::a14d23d8-790e-404c-8aee-ab1f2547b589" providerId="AD" clId="Web-{DB11BA3C-9AD6-4850-8521-A75E1F7104F6}"/>
    <pc:docChg chg="modSld">
      <pc:chgData name="Mendez Torrico, E. Gustavo" userId="S::gmendez@iadb.org::a14d23d8-790e-404c-8aee-ab1f2547b589" providerId="AD" clId="Web-{DB11BA3C-9AD6-4850-8521-A75E1F7104F6}" dt="2018-04-24T13:58:42.377" v="0"/>
      <pc:docMkLst>
        <pc:docMk/>
      </pc:docMkLst>
      <pc:sldChg chg="modSp">
        <pc:chgData name="Mendez Torrico, E. Gustavo" userId="S::gmendez@iadb.org::a14d23d8-790e-404c-8aee-ab1f2547b589" providerId="AD" clId="Web-{DB11BA3C-9AD6-4850-8521-A75E1F7104F6}" dt="2018-04-24T13:58:42.377" v="0"/>
        <pc:sldMkLst>
          <pc:docMk/>
          <pc:sldMk cId="0" sldId="297"/>
        </pc:sldMkLst>
        <pc:spChg chg="mod">
          <ac:chgData name="Mendez Torrico, E. Gustavo" userId="S::gmendez@iadb.org::a14d23d8-790e-404c-8aee-ab1f2547b589" providerId="AD" clId="Web-{DB11BA3C-9AD6-4850-8521-A75E1F7104F6}" dt="2018-04-24T13:58:42.377" v="0"/>
          <ac:spMkLst>
            <pc:docMk/>
            <pc:sldMk cId="0" sldId="297"/>
            <ac:spMk id="24" creationId="{00000000-0000-0000-0000-000000000000}"/>
          </ac:spMkLst>
        </pc:spChg>
      </pc:sldChg>
    </pc:docChg>
  </pc:docChgLst>
  <pc:docChgLst>
    <pc:chgData name="Machado, Kleber B." userId="S::kleberm@iadb.org::694fc9da-d1c3-4506-824a-d8391c5ffdda" providerId="AD" clId="Web-{D003F4C5-8944-4F23-8BC8-32C992830D39}"/>
    <pc:docChg chg="modSld">
      <pc:chgData name="Machado, Kleber B." userId="S::kleberm@iadb.org::694fc9da-d1c3-4506-824a-d8391c5ffdda" providerId="AD" clId="Web-{D003F4C5-8944-4F23-8BC8-32C992830D39}" dt="2018-04-24T14:01:54.844" v="18"/>
      <pc:docMkLst>
        <pc:docMk/>
      </pc:docMkLst>
      <pc:sldChg chg="modSp">
        <pc:chgData name="Machado, Kleber B." userId="S::kleberm@iadb.org::694fc9da-d1c3-4506-824a-d8391c5ffdda" providerId="AD" clId="Web-{D003F4C5-8944-4F23-8BC8-32C992830D39}" dt="2018-04-24T14:01:54.844" v="17"/>
        <pc:sldMkLst>
          <pc:docMk/>
          <pc:sldMk cId="0" sldId="297"/>
        </pc:sldMkLst>
        <pc:spChg chg="mod">
          <ac:chgData name="Machado, Kleber B." userId="S::kleberm@iadb.org::694fc9da-d1c3-4506-824a-d8391c5ffdda" providerId="AD" clId="Web-{D003F4C5-8944-4F23-8BC8-32C992830D39}" dt="2018-04-24T14:00:25.594" v="2"/>
          <ac:spMkLst>
            <pc:docMk/>
            <pc:sldMk cId="0" sldId="297"/>
            <ac:spMk id="7" creationId="{00000000-0000-0000-0000-000000000000}"/>
          </ac:spMkLst>
        </pc:spChg>
        <pc:spChg chg="mod">
          <ac:chgData name="Machado, Kleber B." userId="S::kleberm@iadb.org::694fc9da-d1c3-4506-824a-d8391c5ffdda" providerId="AD" clId="Web-{D003F4C5-8944-4F23-8BC8-32C992830D39}" dt="2018-04-24T14:01:54.844" v="17"/>
          <ac:spMkLst>
            <pc:docMk/>
            <pc:sldMk cId="0" sldId="297"/>
            <ac:spMk id="2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jpg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4/24/2018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rgbClr val="1F487C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4/24/2018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042400" cy="426720"/>
          </a:xfrm>
          <a:custGeom>
            <a:avLst/>
            <a:gdLst/>
            <a:ahLst/>
            <a:cxnLst/>
            <a:rect l="l" t="t" r="r" b="b"/>
            <a:pathLst>
              <a:path w="9042400" h="426720">
                <a:moveTo>
                  <a:pt x="0" y="426720"/>
                </a:moveTo>
                <a:lnTo>
                  <a:pt x="9042400" y="426720"/>
                </a:lnTo>
                <a:lnTo>
                  <a:pt x="9042400" y="0"/>
                </a:lnTo>
                <a:lnTo>
                  <a:pt x="0" y="0"/>
                </a:lnTo>
                <a:lnTo>
                  <a:pt x="0" y="426720"/>
                </a:lnTo>
                <a:close/>
              </a:path>
            </a:pathLst>
          </a:custGeom>
          <a:solidFill>
            <a:srgbClr val="00A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9042400" y="0"/>
            <a:ext cx="101600" cy="426720"/>
          </a:xfrm>
          <a:custGeom>
            <a:avLst/>
            <a:gdLst/>
            <a:ahLst/>
            <a:cxnLst/>
            <a:rect l="l" t="t" r="r" b="b"/>
            <a:pathLst>
              <a:path w="101600" h="426720">
                <a:moveTo>
                  <a:pt x="0" y="426720"/>
                </a:moveTo>
                <a:lnTo>
                  <a:pt x="101600" y="426720"/>
                </a:lnTo>
                <a:lnTo>
                  <a:pt x="101600" y="0"/>
                </a:lnTo>
                <a:lnTo>
                  <a:pt x="0" y="0"/>
                </a:lnTo>
                <a:lnTo>
                  <a:pt x="0" y="426720"/>
                </a:lnTo>
                <a:close/>
              </a:path>
            </a:pathLst>
          </a:custGeom>
          <a:solidFill>
            <a:srgbClr val="00AF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8534400" y="0"/>
            <a:ext cx="355600" cy="46736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4556759" y="6609080"/>
            <a:ext cx="396240" cy="142240"/>
          </a:xfrm>
          <a:custGeom>
            <a:avLst/>
            <a:gdLst/>
            <a:ahLst/>
            <a:cxnLst/>
            <a:rect l="l" t="t" r="r" b="b"/>
            <a:pathLst>
              <a:path w="396239" h="142240">
                <a:moveTo>
                  <a:pt x="0" y="142240"/>
                </a:moveTo>
                <a:lnTo>
                  <a:pt x="396239" y="142240"/>
                </a:lnTo>
                <a:lnTo>
                  <a:pt x="396239" y="0"/>
                </a:lnTo>
                <a:lnTo>
                  <a:pt x="0" y="0"/>
                </a:lnTo>
                <a:lnTo>
                  <a:pt x="0" y="142240"/>
                </a:lnTo>
                <a:close/>
              </a:path>
            </a:pathLst>
          </a:custGeom>
          <a:solidFill>
            <a:srgbClr val="99FF3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4556759" y="6609080"/>
            <a:ext cx="396240" cy="142240"/>
          </a:xfrm>
          <a:custGeom>
            <a:avLst/>
            <a:gdLst/>
            <a:ahLst/>
            <a:cxnLst/>
            <a:rect l="l" t="t" r="r" b="b"/>
            <a:pathLst>
              <a:path w="396239" h="142240">
                <a:moveTo>
                  <a:pt x="0" y="142240"/>
                </a:moveTo>
                <a:lnTo>
                  <a:pt x="396239" y="142240"/>
                </a:lnTo>
                <a:lnTo>
                  <a:pt x="396239" y="0"/>
                </a:lnTo>
                <a:lnTo>
                  <a:pt x="0" y="0"/>
                </a:lnTo>
                <a:lnTo>
                  <a:pt x="0" y="142240"/>
                </a:lnTo>
                <a:close/>
              </a:path>
            </a:pathLst>
          </a:custGeom>
          <a:ln w="101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4/24/2018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4/24/2018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490720" y="5333999"/>
            <a:ext cx="2402839" cy="15189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2153920" y="5333999"/>
            <a:ext cx="2413000" cy="151892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10160" y="5344158"/>
            <a:ext cx="2260600" cy="150876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111760" y="2306320"/>
            <a:ext cx="8818880" cy="288544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650240" y="2956560"/>
            <a:ext cx="462279" cy="56387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4/24/2018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264159"/>
            <a:ext cx="9144000" cy="600456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61632" y="101980"/>
            <a:ext cx="7367270" cy="3924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96912" y="3350260"/>
            <a:ext cx="7750175" cy="13792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1" i="0">
                <a:solidFill>
                  <a:srgbClr val="1F487C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4/24/2018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042400" cy="426720"/>
          </a:xfrm>
          <a:custGeom>
            <a:avLst/>
            <a:gdLst/>
            <a:ahLst/>
            <a:cxnLst/>
            <a:rect l="l" t="t" r="r" b="b"/>
            <a:pathLst>
              <a:path w="9042400" h="426720">
                <a:moveTo>
                  <a:pt x="0" y="426720"/>
                </a:moveTo>
                <a:lnTo>
                  <a:pt x="9042400" y="426720"/>
                </a:lnTo>
                <a:lnTo>
                  <a:pt x="9042400" y="0"/>
                </a:lnTo>
                <a:lnTo>
                  <a:pt x="0" y="0"/>
                </a:lnTo>
                <a:lnTo>
                  <a:pt x="0" y="426720"/>
                </a:lnTo>
                <a:close/>
              </a:path>
            </a:pathLst>
          </a:custGeom>
          <a:solidFill>
            <a:srgbClr val="00A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9042400" y="0"/>
            <a:ext cx="101600" cy="426720"/>
          </a:xfrm>
          <a:custGeom>
            <a:avLst/>
            <a:gdLst/>
            <a:ahLst/>
            <a:cxnLst/>
            <a:rect l="l" t="t" r="r" b="b"/>
            <a:pathLst>
              <a:path w="101600" h="426720">
                <a:moveTo>
                  <a:pt x="0" y="426720"/>
                </a:moveTo>
                <a:lnTo>
                  <a:pt x="101600" y="426720"/>
                </a:lnTo>
                <a:lnTo>
                  <a:pt x="101600" y="0"/>
                </a:lnTo>
                <a:lnTo>
                  <a:pt x="0" y="0"/>
                </a:lnTo>
                <a:lnTo>
                  <a:pt x="0" y="426720"/>
                </a:lnTo>
                <a:close/>
              </a:path>
            </a:pathLst>
          </a:custGeom>
          <a:solidFill>
            <a:srgbClr val="00AF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8534400" y="0"/>
            <a:ext cx="355600" cy="46736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556759" y="6609080"/>
            <a:ext cx="396240" cy="142240"/>
          </a:xfrm>
          <a:custGeom>
            <a:avLst/>
            <a:gdLst/>
            <a:ahLst/>
            <a:cxnLst/>
            <a:rect l="l" t="t" r="r" b="b"/>
            <a:pathLst>
              <a:path w="396239" h="142240">
                <a:moveTo>
                  <a:pt x="0" y="142240"/>
                </a:moveTo>
                <a:lnTo>
                  <a:pt x="396239" y="142240"/>
                </a:lnTo>
                <a:lnTo>
                  <a:pt x="396239" y="0"/>
                </a:lnTo>
                <a:lnTo>
                  <a:pt x="0" y="0"/>
                </a:lnTo>
                <a:lnTo>
                  <a:pt x="0" y="142240"/>
                </a:lnTo>
                <a:close/>
              </a:path>
            </a:pathLst>
          </a:custGeom>
          <a:solidFill>
            <a:srgbClr val="99FF3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556759" y="6609080"/>
            <a:ext cx="396240" cy="142240"/>
          </a:xfrm>
          <a:custGeom>
            <a:avLst/>
            <a:gdLst/>
            <a:ahLst/>
            <a:cxnLst/>
            <a:rect l="l" t="t" r="r" b="b"/>
            <a:pathLst>
              <a:path w="396239" h="142240">
                <a:moveTo>
                  <a:pt x="0" y="142240"/>
                </a:moveTo>
                <a:lnTo>
                  <a:pt x="396239" y="142240"/>
                </a:lnTo>
                <a:lnTo>
                  <a:pt x="396239" y="0"/>
                </a:lnTo>
                <a:lnTo>
                  <a:pt x="0" y="0"/>
                </a:lnTo>
                <a:lnTo>
                  <a:pt x="0" y="142240"/>
                </a:lnTo>
                <a:close/>
              </a:path>
            </a:pathLst>
          </a:custGeom>
          <a:ln w="101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4952999" y="6586071"/>
            <a:ext cx="953330" cy="135935"/>
          </a:xfrm>
          <a:prstGeom prst="rect">
            <a:avLst/>
          </a:prstGeom>
        </p:spPr>
        <p:txBody>
          <a:bodyPr vert="horz" wrap="square" lIns="0" tIns="12700" rIns="0" bIns="0" rtlCol="0" anchor="t">
            <a:spAutoFit/>
          </a:bodyPr>
          <a:lstStyle/>
          <a:p>
            <a:pPr marL="12700">
              <a:spcBef>
                <a:spcPts val="100"/>
              </a:spcBef>
            </a:pPr>
            <a:r>
              <a:rPr sz="800" b="1" dirty="0">
                <a:latin typeface="Arial"/>
                <a:cs typeface="Arial"/>
              </a:rPr>
              <a:t>Etapa</a:t>
            </a:r>
            <a:r>
              <a:rPr lang="en-US" sz="800" b="1" dirty="0">
                <a:latin typeface="Arial"/>
                <a:cs typeface="Arial"/>
              </a:rPr>
              <a:t> IV SABESP</a:t>
            </a:r>
            <a:endParaRPr lang="en-US" sz="800" dirty="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3134360" y="6609080"/>
            <a:ext cx="416559" cy="152400"/>
          </a:xfrm>
          <a:custGeom>
            <a:avLst/>
            <a:gdLst/>
            <a:ahLst/>
            <a:cxnLst/>
            <a:rect l="l" t="t" r="r" b="b"/>
            <a:pathLst>
              <a:path w="416560" h="152400">
                <a:moveTo>
                  <a:pt x="0" y="152400"/>
                </a:moveTo>
                <a:lnTo>
                  <a:pt x="416560" y="152400"/>
                </a:lnTo>
                <a:lnTo>
                  <a:pt x="416560" y="0"/>
                </a:lnTo>
                <a:lnTo>
                  <a:pt x="0" y="0"/>
                </a:lnTo>
                <a:lnTo>
                  <a:pt x="0" y="15240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134360" y="6609080"/>
            <a:ext cx="416559" cy="152400"/>
          </a:xfrm>
          <a:custGeom>
            <a:avLst/>
            <a:gdLst/>
            <a:ahLst/>
            <a:cxnLst/>
            <a:rect l="l" t="t" r="r" b="b"/>
            <a:pathLst>
              <a:path w="416560" h="152400">
                <a:moveTo>
                  <a:pt x="0" y="152400"/>
                </a:moveTo>
                <a:lnTo>
                  <a:pt x="416560" y="152400"/>
                </a:lnTo>
                <a:lnTo>
                  <a:pt x="416560" y="0"/>
                </a:lnTo>
                <a:lnTo>
                  <a:pt x="0" y="0"/>
                </a:lnTo>
                <a:lnTo>
                  <a:pt x="0" y="152400"/>
                </a:lnTo>
                <a:close/>
              </a:path>
            </a:pathLst>
          </a:custGeom>
          <a:ln w="101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3573779" y="6613207"/>
            <a:ext cx="427355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b="1" dirty="0">
                <a:latin typeface="Arial"/>
                <a:cs typeface="Arial"/>
              </a:rPr>
              <a:t>Etapa</a:t>
            </a:r>
            <a:r>
              <a:rPr lang="en-US" sz="800" b="1" dirty="0">
                <a:latin typeface="Arial"/>
                <a:cs typeface="Arial"/>
              </a:rPr>
              <a:t> III</a:t>
            </a:r>
            <a:endParaRPr sz="800" dirty="0">
              <a:latin typeface="Arial"/>
              <a:cs typeface="Arial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1701800" y="6609080"/>
            <a:ext cx="406400" cy="152400"/>
          </a:xfrm>
          <a:custGeom>
            <a:avLst/>
            <a:gdLst/>
            <a:ahLst/>
            <a:cxnLst/>
            <a:rect l="l" t="t" r="r" b="b"/>
            <a:pathLst>
              <a:path w="406400" h="152400">
                <a:moveTo>
                  <a:pt x="0" y="152400"/>
                </a:moveTo>
                <a:lnTo>
                  <a:pt x="406400" y="152400"/>
                </a:lnTo>
                <a:lnTo>
                  <a:pt x="406400" y="0"/>
                </a:lnTo>
                <a:lnTo>
                  <a:pt x="0" y="0"/>
                </a:lnTo>
                <a:lnTo>
                  <a:pt x="0" y="152400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701800" y="6609080"/>
            <a:ext cx="406400" cy="152400"/>
          </a:xfrm>
          <a:custGeom>
            <a:avLst/>
            <a:gdLst/>
            <a:ahLst/>
            <a:cxnLst/>
            <a:rect l="l" t="t" r="r" b="b"/>
            <a:pathLst>
              <a:path w="406400" h="152400">
                <a:moveTo>
                  <a:pt x="0" y="152400"/>
                </a:moveTo>
                <a:lnTo>
                  <a:pt x="406400" y="152400"/>
                </a:lnTo>
                <a:lnTo>
                  <a:pt x="406400" y="0"/>
                </a:lnTo>
                <a:lnTo>
                  <a:pt x="0" y="0"/>
                </a:lnTo>
                <a:lnTo>
                  <a:pt x="0" y="152400"/>
                </a:lnTo>
                <a:close/>
              </a:path>
            </a:pathLst>
          </a:custGeom>
          <a:ln w="101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2132076" y="6613207"/>
            <a:ext cx="660400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b="1" spc="0" dirty="0">
                <a:latin typeface="Arial"/>
                <a:cs typeface="Arial"/>
              </a:rPr>
              <a:t>Etapa</a:t>
            </a:r>
            <a:r>
              <a:rPr lang="en-US" sz="800" b="1" spc="0" dirty="0">
                <a:latin typeface="Arial"/>
                <a:cs typeface="Arial"/>
              </a:rPr>
              <a:t>s I y II</a:t>
            </a:r>
            <a:endParaRPr sz="800" dirty="0">
              <a:latin typeface="Arial"/>
              <a:cs typeface="Arial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238759" y="6619240"/>
            <a:ext cx="426720" cy="142240"/>
          </a:xfrm>
          <a:custGeom>
            <a:avLst/>
            <a:gdLst/>
            <a:ahLst/>
            <a:cxnLst/>
            <a:rect l="l" t="t" r="r" b="b"/>
            <a:pathLst>
              <a:path w="426720" h="142240">
                <a:moveTo>
                  <a:pt x="0" y="142239"/>
                </a:moveTo>
                <a:lnTo>
                  <a:pt x="426720" y="142239"/>
                </a:lnTo>
                <a:lnTo>
                  <a:pt x="426720" y="0"/>
                </a:lnTo>
                <a:lnTo>
                  <a:pt x="0" y="0"/>
                </a:lnTo>
                <a:lnTo>
                  <a:pt x="0" y="14223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238759" y="6619240"/>
            <a:ext cx="426720" cy="142240"/>
          </a:xfrm>
          <a:custGeom>
            <a:avLst/>
            <a:gdLst/>
            <a:ahLst/>
            <a:cxnLst/>
            <a:rect l="l" t="t" r="r" b="b"/>
            <a:pathLst>
              <a:path w="426720" h="142240">
                <a:moveTo>
                  <a:pt x="0" y="142239"/>
                </a:moveTo>
                <a:lnTo>
                  <a:pt x="426720" y="142239"/>
                </a:lnTo>
                <a:lnTo>
                  <a:pt x="426720" y="0"/>
                </a:lnTo>
                <a:lnTo>
                  <a:pt x="0" y="0"/>
                </a:lnTo>
                <a:lnTo>
                  <a:pt x="0" y="142239"/>
                </a:lnTo>
                <a:close/>
              </a:path>
            </a:pathLst>
          </a:custGeom>
          <a:ln w="101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704215" y="6610350"/>
            <a:ext cx="682625" cy="1473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b="1" spc="0">
                <a:latin typeface="Arial"/>
                <a:cs typeface="Arial"/>
              </a:rPr>
              <a:t>Pré-existente</a:t>
            </a:r>
            <a:endParaRPr sz="800">
              <a:latin typeface="Arial"/>
              <a:cs typeface="Arial"/>
            </a:endParaRPr>
          </a:p>
        </p:txBody>
      </p:sp>
      <p:sp>
        <p:nvSpPr>
          <p:cNvPr id="17" name="object 17"/>
          <p:cNvSpPr txBox="1">
            <a:spLocks noGrp="1"/>
          </p:cNvSpPr>
          <p:nvPr>
            <p:ph type="title"/>
          </p:nvPr>
        </p:nvSpPr>
        <p:spPr>
          <a:xfrm>
            <a:off x="0" y="10795"/>
            <a:ext cx="9042400" cy="3924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75920">
              <a:lnSpc>
                <a:spcPct val="100000"/>
              </a:lnSpc>
              <a:spcBef>
                <a:spcPts val="105"/>
              </a:spcBef>
            </a:pPr>
            <a:r>
              <a:rPr lang="es-419" b="1" spc="-5">
                <a:latin typeface="Calibri"/>
                <a:cs typeface="Calibri"/>
              </a:rPr>
              <a:t>Proyecto </a:t>
            </a:r>
            <a:r>
              <a:rPr lang="es-419" b="1" spc="-15" err="1">
                <a:latin typeface="Calibri"/>
                <a:cs typeface="Calibri"/>
              </a:rPr>
              <a:t>Tietê</a:t>
            </a:r>
            <a:r>
              <a:rPr lang="es-419" b="1" spc="-15">
                <a:latin typeface="Calibri"/>
                <a:cs typeface="Calibri"/>
              </a:rPr>
              <a:t> </a:t>
            </a:r>
            <a:r>
              <a:rPr lang="es-419" b="1">
                <a:latin typeface="Calibri"/>
                <a:cs typeface="Calibri"/>
              </a:rPr>
              <a:t>| </a:t>
            </a:r>
            <a:r>
              <a:rPr lang="es-419" b="1" spc="-10">
                <a:latin typeface="Calibri"/>
                <a:cs typeface="Calibri"/>
              </a:rPr>
              <a:t>Ampliación del </a:t>
            </a:r>
            <a:r>
              <a:rPr lang="es-419" b="1" spc="0">
                <a:latin typeface="Calibri"/>
                <a:cs typeface="Calibri"/>
              </a:rPr>
              <a:t>SES </a:t>
            </a:r>
            <a:r>
              <a:rPr lang="es-419" b="1" spc="-5"/>
              <a:t>en la</a:t>
            </a:r>
            <a:r>
              <a:rPr lang="es-419" b="1" spc="-100">
                <a:latin typeface="Calibri"/>
                <a:cs typeface="Calibri"/>
              </a:rPr>
              <a:t> </a:t>
            </a:r>
            <a:r>
              <a:rPr lang="es-419" b="1" spc="-10">
                <a:latin typeface="Calibri"/>
                <a:cs typeface="Calibri"/>
              </a:rPr>
              <a:t>RMSP</a:t>
            </a:r>
          </a:p>
        </p:txBody>
      </p:sp>
      <p:sp>
        <p:nvSpPr>
          <p:cNvPr id="18" name="object 18"/>
          <p:cNvSpPr/>
          <p:nvPr/>
        </p:nvSpPr>
        <p:spPr>
          <a:xfrm>
            <a:off x="5989320" y="6598919"/>
            <a:ext cx="396240" cy="142240"/>
          </a:xfrm>
          <a:custGeom>
            <a:avLst/>
            <a:gdLst/>
            <a:ahLst/>
            <a:cxnLst/>
            <a:rect l="l" t="t" r="r" b="b"/>
            <a:pathLst>
              <a:path w="396239" h="142240">
                <a:moveTo>
                  <a:pt x="0" y="142239"/>
                </a:moveTo>
                <a:lnTo>
                  <a:pt x="396239" y="142239"/>
                </a:lnTo>
                <a:lnTo>
                  <a:pt x="396239" y="0"/>
                </a:lnTo>
                <a:lnTo>
                  <a:pt x="0" y="0"/>
                </a:lnTo>
                <a:lnTo>
                  <a:pt x="0" y="142239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5989320" y="6598919"/>
            <a:ext cx="396240" cy="142240"/>
          </a:xfrm>
          <a:custGeom>
            <a:avLst/>
            <a:gdLst/>
            <a:ahLst/>
            <a:cxnLst/>
            <a:rect l="l" t="t" r="r" b="b"/>
            <a:pathLst>
              <a:path w="396239" h="142240">
                <a:moveTo>
                  <a:pt x="0" y="142239"/>
                </a:moveTo>
                <a:lnTo>
                  <a:pt x="396239" y="142239"/>
                </a:lnTo>
                <a:lnTo>
                  <a:pt x="396239" y="0"/>
                </a:lnTo>
                <a:lnTo>
                  <a:pt x="0" y="0"/>
                </a:lnTo>
                <a:lnTo>
                  <a:pt x="0" y="142239"/>
                </a:lnTo>
                <a:close/>
              </a:path>
            </a:pathLst>
          </a:custGeom>
          <a:ln w="101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6422644" y="6603365"/>
            <a:ext cx="690878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b="1" dirty="0">
                <a:latin typeface="Arial"/>
                <a:cs typeface="Arial"/>
              </a:rPr>
              <a:t>Etapa</a:t>
            </a:r>
            <a:r>
              <a:rPr lang="en-US" sz="800" b="1" dirty="0">
                <a:latin typeface="Arial"/>
                <a:cs typeface="Arial"/>
              </a:rPr>
              <a:t> IV </a:t>
            </a:r>
            <a:r>
              <a:rPr sz="800" b="1" spc="-5" dirty="0">
                <a:latin typeface="Arial"/>
                <a:cs typeface="Arial"/>
              </a:rPr>
              <a:t>BID</a:t>
            </a:r>
            <a:endParaRPr sz="800" dirty="0">
              <a:latin typeface="Arial"/>
              <a:cs typeface="Arial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7360919" y="6598919"/>
            <a:ext cx="406400" cy="142240"/>
          </a:xfrm>
          <a:custGeom>
            <a:avLst/>
            <a:gdLst/>
            <a:ahLst/>
            <a:cxnLst/>
            <a:rect l="l" t="t" r="r" b="b"/>
            <a:pathLst>
              <a:path w="406400" h="142240">
                <a:moveTo>
                  <a:pt x="0" y="142239"/>
                </a:moveTo>
                <a:lnTo>
                  <a:pt x="406400" y="142239"/>
                </a:lnTo>
                <a:lnTo>
                  <a:pt x="406400" y="0"/>
                </a:lnTo>
                <a:lnTo>
                  <a:pt x="0" y="0"/>
                </a:lnTo>
                <a:lnTo>
                  <a:pt x="0" y="142239"/>
                </a:lnTo>
                <a:close/>
              </a:path>
            </a:pathLst>
          </a:custGeom>
          <a:solidFill>
            <a:srgbClr val="9900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7360919" y="6598919"/>
            <a:ext cx="406400" cy="142240"/>
          </a:xfrm>
          <a:custGeom>
            <a:avLst/>
            <a:gdLst/>
            <a:ahLst/>
            <a:cxnLst/>
            <a:rect l="l" t="t" r="r" b="b"/>
            <a:pathLst>
              <a:path w="406400" h="142240">
                <a:moveTo>
                  <a:pt x="0" y="142239"/>
                </a:moveTo>
                <a:lnTo>
                  <a:pt x="406400" y="142239"/>
                </a:lnTo>
                <a:lnTo>
                  <a:pt x="406400" y="0"/>
                </a:lnTo>
                <a:lnTo>
                  <a:pt x="0" y="0"/>
                </a:lnTo>
                <a:lnTo>
                  <a:pt x="0" y="142239"/>
                </a:lnTo>
                <a:close/>
              </a:path>
            </a:pathLst>
          </a:custGeom>
          <a:ln w="101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 txBox="1"/>
          <p:nvPr/>
        </p:nvSpPr>
        <p:spPr>
          <a:xfrm>
            <a:off x="7797165" y="6601459"/>
            <a:ext cx="988694" cy="135935"/>
          </a:xfrm>
          <a:prstGeom prst="rect">
            <a:avLst/>
          </a:prstGeom>
        </p:spPr>
        <p:txBody>
          <a:bodyPr vert="horz" wrap="square" lIns="0" tIns="12700" rIns="0" bIns="0" rtlCol="0" anchor="t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es-ES" sz="800" b="1" dirty="0">
                <a:latin typeface="Arial"/>
                <a:cs typeface="Arial"/>
              </a:rPr>
              <a:t>Etapas a financia</a:t>
            </a:r>
            <a:r>
              <a:rPr lang="en-US" sz="800" b="1" dirty="0">
                <a:latin typeface="Arial"/>
                <a:cs typeface="Arial"/>
              </a:rPr>
              <a:t>r</a:t>
            </a:r>
            <a:endParaRPr sz="800" dirty="0">
              <a:latin typeface="Arial"/>
              <a:cs typeface="Arial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237254" y="-996848"/>
            <a:ext cx="8717280" cy="605536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ccess_x0020_to_x0020_Information_x00a0_Policy xmlns="cdc7663a-08f0-4737-9e8c-148ce897a09c">Public</Access_x0020_to_x0020_Information_x00a0_Policy>
    <SISCOR_x0020_Number xmlns="cdc7663a-08f0-4737-9e8c-148ce897a09c" xsi:nil="true"/>
    <b26cdb1da78c4bb4b1c1bac2f6ac5911 xmlns="cdc7663a-08f0-4737-9e8c-148ce897a09c">
      <Terms xmlns="http://schemas.microsoft.com/office/infopath/2007/PartnerControls"/>
    </b26cdb1da78c4bb4b1c1bac2f6ac5911>
    <ic46d7e087fd4a108fb86518ca413cc6 xmlns="cdc7663a-08f0-4737-9e8c-148ce897a09c">
      <Terms xmlns="http://schemas.microsoft.com/office/infopath/2007/PartnerControls">
        <TermInfo xmlns="http://schemas.microsoft.com/office/infopath/2007/PartnerControls">
          <TermName xmlns="http://schemas.microsoft.com/office/infopath/2007/PartnerControls">Brazil</TermName>
          <TermId xmlns="http://schemas.microsoft.com/office/infopath/2007/PartnerControls">7deb27ec-6837-4974-9aa8-6cfbac841ef8</TermId>
        </TermInfo>
      </Terms>
    </ic46d7e087fd4a108fb86518ca413cc6>
    <IDBDocs_x0020_Number xmlns="cdc7663a-08f0-4737-9e8c-148ce897a09c" xsi:nil="true"/>
    <Division_x0020_or_x0020_Unit xmlns="cdc7663a-08f0-4737-9e8c-148ce897a09c">INE/WSA</Division_x0020_or_x0020_Unit>
    <Fiscal_x0020_Year_x0020_IDB xmlns="cdc7663a-08f0-4737-9e8c-148ce897a09c">2018</Fiscal_x0020_Year_x0020_IDB>
    <e46fe2894295491da65140ffd2369f49 xmlns="cdc7663a-08f0-4737-9e8c-148ce897a09c">
      <Terms xmlns="http://schemas.microsoft.com/office/infopath/2007/PartnerControls">
        <TermInfo xmlns="http://schemas.microsoft.com/office/infopath/2007/PartnerControls">
          <TermName xmlns="http://schemas.microsoft.com/office/infopath/2007/PartnerControls">Project Preparation, Planning and Design</TermName>
          <TermId xmlns="http://schemas.microsoft.com/office/infopath/2007/PartnerControls">29ca0c72-1fc4-435f-a09c-28585cb5eac9</TermId>
        </TermInfo>
      </Terms>
    </e46fe2894295491da65140ffd2369f49>
    <Other_x0020_Author xmlns="cdc7663a-08f0-4737-9e8c-148ce897a09c" xsi:nil="true"/>
    <Migration_x0020_Info xmlns="cdc7663a-08f0-4737-9e8c-148ce897a09c" xsi:nil="true"/>
    <Approval_x0020_Number xmlns="cdc7663a-08f0-4737-9e8c-148ce897a09c" xsi:nil="true"/>
    <Phase xmlns="cdc7663a-08f0-4737-9e8c-148ce897a09c" xsi:nil="true"/>
    <Document_x0020_Author xmlns="cdc7663a-08f0-4737-9e8c-148ce897a09c">Galaz, Yolanda</Document_x0020_Author>
    <b2ec7cfb18674cb8803df6b262e8b107 xmlns="cdc7663a-08f0-4737-9e8c-148ce897a09c">
      <Terms xmlns="http://schemas.microsoft.com/office/infopath/2007/PartnerControls">
        <TermInfo xmlns="http://schemas.microsoft.com/office/infopath/2007/PartnerControls">
          <TermName xmlns="http://schemas.microsoft.com/office/infopath/2007/PartnerControls">WATER AND SANITATION</TermName>
          <TermId xmlns="http://schemas.microsoft.com/office/infopath/2007/PartnerControls">58dede58-0f72-4d2f-8205-0b2af4d108e7</TermId>
        </TermInfo>
      </Terms>
    </b2ec7cfb18674cb8803df6b262e8b107>
    <Business_x0020_Area xmlns="cdc7663a-08f0-4737-9e8c-148ce897a09c" xsi:nil="true"/>
    <Key_x0020_Document xmlns="cdc7663a-08f0-4737-9e8c-148ce897a09c">false</Key_x0020_Document>
    <Document_x0020_Language_x0020_IDB xmlns="cdc7663a-08f0-4737-9e8c-148ce897a09c">English</Document_x0020_Language_x0020_IDB>
    <Project_x0020_Document_x0020_Type xmlns="cdc7663a-08f0-4737-9e8c-148ce897a09c" xsi:nil="true"/>
    <g511464f9e53401d84b16fa9b379a574 xmlns="cdc7663a-08f0-4737-9e8c-148ce897a09c">
      <Terms xmlns="http://schemas.microsoft.com/office/infopath/2007/PartnerControls">
        <TermInfo xmlns="http://schemas.microsoft.com/office/infopath/2007/PartnerControls">
          <TermName xmlns="http://schemas.microsoft.com/office/infopath/2007/PartnerControls">ORC</TermName>
          <TermId xmlns="http://schemas.microsoft.com/office/infopath/2007/PartnerControls">c028a4b2-ad8b-4cf4-9cac-a2ae6a778e23</TermId>
        </TermInfo>
      </Terms>
    </g511464f9e53401d84b16fa9b379a574>
    <Related_x0020_SisCor_x0020_Number xmlns="cdc7663a-08f0-4737-9e8c-148ce897a09c" xsi:nil="true"/>
    <TaxCatchAll xmlns="cdc7663a-08f0-4737-9e8c-148ce897a09c">
      <Value>33</Value>
      <Value>30</Value>
      <Value>417</Value>
      <Value>105</Value>
      <Value>36</Value>
      <Value>1</Value>
    </TaxCatchAll>
    <Operation_x0020_Type xmlns="cdc7663a-08f0-4737-9e8c-148ce897a09c">Loan Operation</Operation_x0020_Type>
    <Package_x0020_Code xmlns="cdc7663a-08f0-4737-9e8c-148ce897a09c" xsi:nil="true"/>
    <Identifier xmlns="cdc7663a-08f0-4737-9e8c-148ce897a09c" xsi:nil="true"/>
    <Project_x0020_Number xmlns="cdc7663a-08f0-4737-9e8c-148ce897a09c">BR-L1492</Project_x0020_Number>
    <nddeef1749674d76abdbe4b239a70bc6 xmlns="cdc7663a-08f0-4737-9e8c-148ce897a09c">
      <Terms xmlns="http://schemas.microsoft.com/office/infopath/2007/PartnerControls">
        <TermInfo xmlns="http://schemas.microsoft.com/office/infopath/2007/PartnerControls">
          <TermName xmlns="http://schemas.microsoft.com/office/infopath/2007/PartnerControls">WATER AND SANITATION</TermName>
          <TermId xmlns="http://schemas.microsoft.com/office/infopath/2007/PartnerControls">ba6b63cd-e402-47cb-9357-08149f7ce046</TermId>
        </TermInfo>
      </Terms>
    </nddeef1749674d76abdbe4b239a70bc6>
    <Record_x0020_Number xmlns="cdc7663a-08f0-4737-9e8c-148ce897a09c">R0002221213</Record_x0020_Number>
    <_dlc_DocId xmlns="cdc7663a-08f0-4737-9e8c-148ce897a09c">EZSHARE-1839563351-51</_dlc_DocId>
    <_dlc_DocIdUrl xmlns="cdc7663a-08f0-4737-9e8c-148ce897a09c">
      <Url>https://idbg.sharepoint.com/teams/EZ-BR-LON/BR-L1492/_layouts/15/DocIdRedir.aspx?ID=EZSHARE-1839563351-51</Url>
      <Description>EZSHARE-1839563351-51</Description>
    </_dlc_DocIdUrl>
    <Disclosure_x0020_Activity xmlns="cdc7663a-08f0-4737-9e8c-148ce897a09c">Loan Proposal</Disclosure_x0020_Activity>
    <Issue_x0020_Date xmlns="cdc7663a-08f0-4737-9e8c-148ce897a09c" xsi:nil="true"/>
    <KP_x0020_Topics xmlns="cdc7663a-08f0-4737-9e8c-148ce897a09c" xsi:nil="true"/>
    <Disclosed xmlns="cdc7663a-08f0-4737-9e8c-148ce897a09c">false</Disclosed>
    <Publication_x0020_Type xmlns="cdc7663a-08f0-4737-9e8c-148ce897a09c" xsi:nil="true"/>
    <Editor1 xmlns="cdc7663a-08f0-4737-9e8c-148ce897a09c" xsi:nil="true"/>
    <Region xmlns="cdc7663a-08f0-4737-9e8c-148ce897a09c" xsi:nil="true"/>
    <Webtopic xmlns="cdc7663a-08f0-4737-9e8c-148ce897a09c" xsi:nil="true"/>
    <Abstract xmlns="cdc7663a-08f0-4737-9e8c-148ce897a09c" xsi:nil="true"/>
    <Publishing_x0020_House xmlns="cdc7663a-08f0-4737-9e8c-148ce897a09c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ez-Disclosure Operations" ma:contentTypeID="0x0101001A458A224826124E8B45B1D613300CFC000A07494CA981A847A9DFCFD1CB06F78E" ma:contentTypeVersion="1356" ma:contentTypeDescription="A content type to manage public (operations) IDB documents" ma:contentTypeScope="" ma:versionID="995b172f431ee4cec1d3c4bb0ec885a8">
  <xsd:schema xmlns:xsd="http://www.w3.org/2001/XMLSchema" xmlns:xs="http://www.w3.org/2001/XMLSchema" xmlns:p="http://schemas.microsoft.com/office/2006/metadata/properties" xmlns:ns2="cdc7663a-08f0-4737-9e8c-148ce897a09c" targetNamespace="http://schemas.microsoft.com/office/2006/metadata/properties" ma:root="true" ma:fieldsID="f04f7adca2c935f1bde370012f50665e" ns2:_="">
    <xsd:import namespace="cdc7663a-08f0-4737-9e8c-148ce897a09c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e46fe2894295491da65140ffd2369f49" minOccurs="0"/>
                <xsd:element ref="ns2:TaxCatchAll" minOccurs="0"/>
                <xsd:element ref="ns2:TaxCatchAllLabel" minOccurs="0"/>
                <xsd:element ref="ns2:Access_x0020_to_x0020_Information_x00a0_Policy"/>
                <xsd:element ref="ns2:b26cdb1da78c4bb4b1c1bac2f6ac5911" minOccurs="0"/>
                <xsd:element ref="ns2:Project_x0020_Number"/>
                <xsd:element ref="ns2:Webtopic" minOccurs="0"/>
                <xsd:element ref="ns2:Approval_x0020_Number" minOccurs="0"/>
                <xsd:element ref="ns2:Disclosure_x0020_Activity"/>
                <xsd:element ref="ns2:Document_x0020_Author" minOccurs="0"/>
                <xsd:element ref="ns2:Other_x0020_Author" minOccurs="0"/>
                <xsd:element ref="ns2:g511464f9e53401d84b16fa9b379a574" minOccurs="0"/>
                <xsd:element ref="ns2:nddeef1749674d76abdbe4b239a70bc6" minOccurs="0"/>
                <xsd:element ref="ns2:b2ec7cfb18674cb8803df6b262e8b107" minOccurs="0"/>
                <xsd:element ref="ns2:Document_x0020_Language_x0020_IDB"/>
                <xsd:element ref="ns2:Division_x0020_or_x0020_Unit"/>
                <xsd:element ref="ns2:Identifier" minOccurs="0"/>
                <xsd:element ref="ns2:Fiscal_x0020_Year_x0020_IDB" minOccurs="0"/>
                <xsd:element ref="ns2:ic46d7e087fd4a108fb86518ca413cc6" minOccurs="0"/>
                <xsd:element ref="ns2:Operation_x0020_Type" minOccurs="0"/>
                <xsd:element ref="ns2:Package_x0020_Code" minOccurs="0"/>
                <xsd:element ref="ns2:Phase" minOccurs="0"/>
                <xsd:element ref="ns2:Business_x0020_Area" minOccurs="0"/>
                <xsd:element ref="ns2:Key_x0020_Document" minOccurs="0"/>
                <xsd:element ref="ns2:Project_x0020_Document_x0020_Type" minOccurs="0"/>
                <xsd:element ref="ns2:Abstract" minOccurs="0"/>
                <xsd:element ref="ns2:Migration_x0020_Info" minOccurs="0"/>
                <xsd:element ref="ns2:SISCOR_x0020_Number" minOccurs="0"/>
                <xsd:element ref="ns2:IDBDocs_x0020_Number" minOccurs="0"/>
                <xsd:element ref="ns2:Editor1" minOccurs="0"/>
                <xsd:element ref="ns2:Issue_x0020_Date" minOccurs="0"/>
                <xsd:element ref="ns2:Publishing_x0020_House" minOccurs="0"/>
                <xsd:element ref="ns2:KP_x0020_Topics" minOccurs="0"/>
                <xsd:element ref="ns2:Region" minOccurs="0"/>
                <xsd:element ref="ns2:Publication_x0020_Type" minOccurs="0"/>
                <xsd:element ref="ns2:Disclosed" minOccurs="0"/>
                <xsd:element ref="ns2:Record_x0020_Number" minOccurs="0"/>
                <xsd:element ref="ns2:Related_x0020_SisCor_x0020_Numbe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c7663a-08f0-4737-9e8c-148ce897a09c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e46fe2894295491da65140ffd2369f49" ma:index="11" ma:taxonomy="true" ma:internalName="e46fe2894295491da65140ffd2369f49" ma:taxonomyFieldName="Function_x0020_Operations_x0020_IDB" ma:displayName="Function Operations IDB" ma:readOnly="false" ma:default="" ma:fieldId="{e46fe289-4295-491d-a651-40ffd2369f49}" ma:sspId="ae61f9b1-e23d-4f49-b3d7-56b991556c4b" ma:termSetId="90662247-c2d7-4c02-8f80-a99fdf3aec79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12" nillable="true" ma:displayName="Taxonomy Catch All Column" ma:hidden="true" ma:list="{a21e8572-655e-4c0d-bfdb-c52ee7bb5839}" ma:internalName="TaxCatchAll" ma:showField="CatchAllData" ma:web="0ae48fe9-e043-4151-95b7-4d4bdf090fb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3" nillable="true" ma:displayName="Taxonomy Catch All Column1" ma:hidden="true" ma:list="{a21e8572-655e-4c0d-bfdb-c52ee7bb5839}" ma:internalName="TaxCatchAllLabel" ma:readOnly="true" ma:showField="CatchAllDataLabel" ma:web="0ae48fe9-e043-4151-95b7-4d4bdf090fb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Access_x0020_to_x0020_Information_x00a0_Policy" ma:index="15" ma:displayName="Access to Information Policy" ma:default="Confidential" ma:format="Dropdown" ma:internalName="Access_x0020_to_x0020_Information_x00A0_Policy">
      <xsd:simpleType>
        <xsd:restriction base="dms:Choice">
          <xsd:enumeration value="Confidential"/>
          <xsd:enumeration value="Disclosed Over Time - 5 years"/>
          <xsd:enumeration value="Disclosed Over Time - 10 years"/>
          <xsd:enumeration value="Disclosed Over Time - 20 years"/>
          <xsd:enumeration value="Public"/>
          <xsd:enumeration value="Public - Simultaneous Disclosure"/>
        </xsd:restriction>
      </xsd:simpleType>
    </xsd:element>
    <xsd:element name="b26cdb1da78c4bb4b1c1bac2f6ac5911" ma:index="16" nillable="true" ma:taxonomy="true" ma:internalName="b26cdb1da78c4bb4b1c1bac2f6ac5911" ma:taxonomyFieldName="Series_x0020_Operations_x0020_IDB" ma:displayName="Series Operations IDB" ma:default="" ma:fieldId="{b26cdb1d-a78c-4bb4-b1c1-bac2f6ac5911}" ma:sspId="ae61f9b1-e23d-4f49-b3d7-56b991556c4b" ma:termSetId="aa8fb583-e935-416d-8a2e-4b97a8eb068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Project_x0020_Number" ma:index="18" ma:displayName="Project Number" ma:default="BR-L1492" ma:internalName="Project_x0020_Number" ma:readOnly="false">
      <xsd:simpleType>
        <xsd:restriction base="dms:Text">
          <xsd:maxLength value="255"/>
        </xsd:restriction>
      </xsd:simpleType>
    </xsd:element>
    <xsd:element name="Webtopic" ma:index="19" nillable="true" ma:displayName="Webtopic" ma:internalName="Webtopic">
      <xsd:simpleType>
        <xsd:restriction base="dms:Text">
          <xsd:maxLength value="255"/>
        </xsd:restriction>
      </xsd:simpleType>
    </xsd:element>
    <xsd:element name="Approval_x0020_Number" ma:index="20" nillable="true" ma:displayName="Approval Number" ma:internalName="Approval_x0020_Number">
      <xsd:simpleType>
        <xsd:restriction base="dms:Text">
          <xsd:maxLength value="255"/>
        </xsd:restriction>
      </xsd:simpleType>
    </xsd:element>
    <xsd:element name="Disclosure_x0020_Activity" ma:index="21" ma:displayName="Disclosure Activity" ma:internalName="Disclosure_x0020_Activity" ma:readOnly="false">
      <xsd:simpleType>
        <xsd:restriction base="dms:Text">
          <xsd:maxLength value="255"/>
        </xsd:restriction>
      </xsd:simpleType>
    </xsd:element>
    <xsd:element name="Document_x0020_Author" ma:index="22" nillable="true" ma:displayName="Document Author" ma:internalName="Document_x0020_Author">
      <xsd:simpleType>
        <xsd:restriction base="dms:Text">
          <xsd:maxLength value="255"/>
        </xsd:restriction>
      </xsd:simpleType>
    </xsd:element>
    <xsd:element name="Other_x0020_Author" ma:index="23" nillable="true" ma:displayName="Other Author" ma:internalName="Other_x0020_Author">
      <xsd:simpleType>
        <xsd:restriction base="dms:Text">
          <xsd:maxLength value="255"/>
        </xsd:restriction>
      </xsd:simpleType>
    </xsd:element>
    <xsd:element name="g511464f9e53401d84b16fa9b379a574" ma:index="24" nillable="true" ma:taxonomy="true" ma:internalName="g511464f9e53401d84b16fa9b379a574" ma:taxonomyFieldName="Fund_x0020_IDB" ma:displayName="Fund IDB" ma:default="" ma:fieldId="{0511464f-9e53-401d-84b1-6fa9b379a574}" ma:taxonomyMulti="true" ma:sspId="ae61f9b1-e23d-4f49-b3d7-56b991556c4b" ma:termSetId="69abb71a-f64f-4893-ac0e-66eb1be268a8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nddeef1749674d76abdbe4b239a70bc6" ma:index="26" nillable="true" ma:taxonomy="true" ma:internalName="nddeef1749674d76abdbe4b239a70bc6" ma:taxonomyFieldName="Sector_x0020_IDB" ma:displayName="Sector IDB" ma:default="" ma:fieldId="{7ddeef17-4967-4d76-abdb-e4b239a70bc6}" ma:taxonomyMulti="true" ma:sspId="ae61f9b1-e23d-4f49-b3d7-56b991556c4b" ma:termSetId="12408410-0417-4253-a5ed-d52c55de15dc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b2ec7cfb18674cb8803df6b262e8b107" ma:index="28" nillable="true" ma:taxonomy="true" ma:internalName="b2ec7cfb18674cb8803df6b262e8b107" ma:taxonomyFieldName="Sub_x002d_Sector" ma:displayName="Sub-Sector" ma:default="" ma:fieldId="{b2ec7cfb-1867-4cb8-803d-f6b262e8b107}" ma:taxonomyMulti="true" ma:sspId="ae61f9b1-e23d-4f49-b3d7-56b991556c4b" ma:termSetId="73c9b9c8-b29b-461e-b5a6-c7e93795fb0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Document_x0020_Language_x0020_IDB" ma:index="30" ma:displayName="Document Language IDB" ma:format="Dropdown" ma:internalName="Document_x0020_Language_x0020_IDB" ma:readOnly="false">
      <xsd:simpleType>
        <xsd:restriction base="dms:Choice">
          <xsd:enumeration value="English"/>
          <xsd:enumeration value="French"/>
          <xsd:enumeration value="Italian"/>
          <xsd:enumeration value="Japanese"/>
          <xsd:enumeration value="Korean"/>
          <xsd:enumeration value="Other"/>
          <xsd:enumeration value="Portuguese"/>
          <xsd:enumeration value="Spanish"/>
        </xsd:restriction>
      </xsd:simpleType>
    </xsd:element>
    <xsd:element name="Division_x0020_or_x0020_Unit" ma:index="31" ma:displayName="Division or Unit" ma:internalName="Division_x0020_or_x0020_Unit" ma:readOnly="false">
      <xsd:simpleType>
        <xsd:restriction base="dms:Text">
          <xsd:maxLength value="255"/>
        </xsd:restriction>
      </xsd:simpleType>
    </xsd:element>
    <xsd:element name="Identifier" ma:index="32" nillable="true" ma:displayName="Identifier" ma:internalName="Identifier">
      <xsd:simpleType>
        <xsd:restriction base="dms:Text">
          <xsd:maxLength value="255"/>
        </xsd:restriction>
      </xsd:simpleType>
    </xsd:element>
    <xsd:element name="Fiscal_x0020_Year_x0020_IDB" ma:index="33" nillable="true" ma:displayName="Fiscal Year IDB" ma:internalName="Fiscal_x0020_Year_x0020_IDB">
      <xsd:simpleType>
        <xsd:restriction base="dms:Text">
          <xsd:maxLength value="255"/>
        </xsd:restriction>
      </xsd:simpleType>
    </xsd:element>
    <xsd:element name="ic46d7e087fd4a108fb86518ca413cc6" ma:index="34" nillable="true" ma:taxonomy="true" ma:internalName="ic46d7e087fd4a108fb86518ca413cc6" ma:taxonomyFieldName="Country" ma:displayName="Country" ma:default="" ma:fieldId="{2c46d7e0-87fd-4a10-8fb8-6518ca413cc6}" ma:taxonomyMulti="true" ma:sspId="ae61f9b1-e23d-4f49-b3d7-56b991556c4b" ma:termSetId="e1cf2cf4-6e0f-476b-b38c-a4927f870e8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Operation_x0020_Type" ma:index="36" nillable="true" ma:displayName="Operation Type" ma:default="Loan Operation" ma:internalName="Operation_x0020_Type">
      <xsd:simpleType>
        <xsd:restriction base="dms:Text">
          <xsd:maxLength value="255"/>
        </xsd:restriction>
      </xsd:simpleType>
    </xsd:element>
    <xsd:element name="Package_x0020_Code" ma:index="37" nillable="true" ma:displayName="Package Code" ma:internalName="Package_x0020_Code">
      <xsd:simpleType>
        <xsd:restriction base="dms:Text">
          <xsd:maxLength value="255"/>
        </xsd:restriction>
      </xsd:simpleType>
    </xsd:element>
    <xsd:element name="Phase" ma:index="38" nillable="true" ma:displayName="Phase" ma:internalName="Phase">
      <xsd:simpleType>
        <xsd:restriction base="dms:Text">
          <xsd:maxLength value="255"/>
        </xsd:restriction>
      </xsd:simpleType>
    </xsd:element>
    <xsd:element name="Business_x0020_Area" ma:index="39" nillable="true" ma:displayName="Business Area" ma:internalName="Business_x0020_Area">
      <xsd:simpleType>
        <xsd:restriction base="dms:Text">
          <xsd:maxLength value="255"/>
        </xsd:restriction>
      </xsd:simpleType>
    </xsd:element>
    <xsd:element name="Key_x0020_Document" ma:index="40" nillable="true" ma:displayName="Key Document" ma:default="0" ma:internalName="Key_x0020_Document">
      <xsd:simpleType>
        <xsd:restriction base="dms:Boolean"/>
      </xsd:simpleType>
    </xsd:element>
    <xsd:element name="Project_x0020_Document_x0020_Type" ma:index="41" nillable="true" ma:displayName="Project Document Type" ma:internalName="Project_x0020_Document_x0020_Type">
      <xsd:simpleType>
        <xsd:restriction base="dms:Text">
          <xsd:maxLength value="255"/>
        </xsd:restriction>
      </xsd:simpleType>
    </xsd:element>
    <xsd:element name="Abstract" ma:index="42" nillable="true" ma:displayName="Abstract" ma:internalName="Abstract">
      <xsd:simpleType>
        <xsd:restriction base="dms:Note"/>
      </xsd:simpleType>
    </xsd:element>
    <xsd:element name="Migration_x0020_Info" ma:index="43" nillable="true" ma:displayName="Migration Info" ma:internalName="Migration_x0020_Info">
      <xsd:simpleType>
        <xsd:restriction base="dms:Note"/>
      </xsd:simpleType>
    </xsd:element>
    <xsd:element name="SISCOR_x0020_Number" ma:index="44" nillable="true" ma:displayName="SISCOR Number" ma:internalName="SISCOR_x0020_Number">
      <xsd:simpleType>
        <xsd:restriction base="dms:Text">
          <xsd:maxLength value="255"/>
        </xsd:restriction>
      </xsd:simpleType>
    </xsd:element>
    <xsd:element name="IDBDocs_x0020_Number" ma:index="45" nillable="true" ma:displayName="IDBDocs Number" ma:internalName="IDBDocs_x0020_Number">
      <xsd:simpleType>
        <xsd:restriction base="dms:Text">
          <xsd:maxLength value="255"/>
        </xsd:restriction>
      </xsd:simpleType>
    </xsd:element>
    <xsd:element name="Editor1" ma:index="46" nillable="true" ma:displayName="Editor" ma:internalName="Editor1">
      <xsd:simpleType>
        <xsd:restriction base="dms:Text">
          <xsd:maxLength value="255"/>
        </xsd:restriction>
      </xsd:simpleType>
    </xsd:element>
    <xsd:element name="Issue_x0020_Date" ma:index="47" nillable="true" ma:displayName="Issue Date" ma:format="DateOnly" ma:internalName="Issue_x0020_Date">
      <xsd:simpleType>
        <xsd:restriction base="dms:DateTime"/>
      </xsd:simpleType>
    </xsd:element>
    <xsd:element name="Publishing_x0020_House" ma:index="48" nillable="true" ma:displayName="Publishing House" ma:internalName="Publishing_x0020_House">
      <xsd:simpleType>
        <xsd:restriction base="dms:Text">
          <xsd:maxLength value="255"/>
        </xsd:restriction>
      </xsd:simpleType>
    </xsd:element>
    <xsd:element name="KP_x0020_Topics" ma:index="49" nillable="true" ma:displayName="KP Topics" ma:internalName="KP_x0020_Topics">
      <xsd:simpleType>
        <xsd:restriction base="dms:Text">
          <xsd:maxLength value="255"/>
        </xsd:restriction>
      </xsd:simpleType>
    </xsd:element>
    <xsd:element name="Region" ma:index="50" nillable="true" ma:displayName="Region" ma:internalName="Region">
      <xsd:simpleType>
        <xsd:restriction base="dms:Text">
          <xsd:maxLength value="255"/>
        </xsd:restriction>
      </xsd:simpleType>
    </xsd:element>
    <xsd:element name="Publication_x0020_Type" ma:index="51" nillable="true" ma:displayName="Publication Type" ma:internalName="Publication_x0020_Type">
      <xsd:simpleType>
        <xsd:restriction base="dms:Text">
          <xsd:maxLength value="255"/>
        </xsd:restriction>
      </xsd:simpleType>
    </xsd:element>
    <xsd:element name="Disclosed" ma:index="52" nillable="true" ma:displayName="Disclosed" ma:default="0" ma:internalName="Disclosed">
      <xsd:simpleType>
        <xsd:restriction base="dms:Boolean"/>
      </xsd:simpleType>
    </xsd:element>
    <xsd:element name="Record_x0020_Number" ma:index="53" nillable="true" ma:displayName="Record Number" ma:internalName="Record_x0020_Number">
      <xsd:simpleType>
        <xsd:restriction base="dms:Text">
          <xsd:maxLength value="255"/>
        </xsd:restriction>
      </xsd:simpleType>
    </xsd:element>
    <xsd:element name="Related_x0020_SisCor_x0020_Number" ma:index="54" nillable="true" ma:displayName="Related SisCor Number" ma:internalName="Related_x0020_SisCor_x0020_Number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SharedContentType xmlns="Microsoft.SharePoint.Taxonomy.ContentTypeSync" SourceId="ae61f9b1-e23d-4f49-b3d7-56b991556c4b" ContentTypeId="0x0101001A458A224826124E8B45B1D613300CFC" PreviousValue="false"/>
</file>

<file path=customXml/item5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6.xml><?xml version="1.0" encoding="utf-8"?>
<?mso-contentType ?>
<FormUrls xmlns="http://schemas.microsoft.com/sharepoint/v3/contenttype/forms/url">
  <Display>_catalogs/masterpage/ECMForms/DisclosureOperationsCT/View.aspx</Display>
  <Edit>_catalogs/masterpage/ECMForms/DisclosureOperationsCT/Edit.aspx</Edit>
</FormUrls>
</file>

<file path=customXml/itemProps1.xml><?xml version="1.0" encoding="utf-8"?>
<ds:datastoreItem xmlns:ds="http://schemas.openxmlformats.org/officeDocument/2006/customXml" ds:itemID="{33A4D6F0-F4A6-43F1-A790-AC27DB4BF755}">
  <ds:schemaRefs>
    <ds:schemaRef ds:uri="http://www.w3.org/XML/1998/namespace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purl.org/dc/terms/"/>
    <ds:schemaRef ds:uri="http://schemas.microsoft.com/office/2006/metadata/properties"/>
    <ds:schemaRef ds:uri="http://schemas.openxmlformats.org/package/2006/metadata/core-properties"/>
    <ds:schemaRef ds:uri="cdc7663a-08f0-4737-9e8c-148ce897a09c"/>
  </ds:schemaRefs>
</ds:datastoreItem>
</file>

<file path=customXml/itemProps2.xml><?xml version="1.0" encoding="utf-8"?>
<ds:datastoreItem xmlns:ds="http://schemas.openxmlformats.org/officeDocument/2006/customXml" ds:itemID="{38FA1326-5903-4C08-9A53-307140440E26}"/>
</file>

<file path=customXml/itemProps3.xml><?xml version="1.0" encoding="utf-8"?>
<ds:datastoreItem xmlns:ds="http://schemas.openxmlformats.org/officeDocument/2006/customXml" ds:itemID="{269CB32E-2CC1-4FF0-9BDF-0581A22C3BEA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A0D9A98B-1383-4ECF-9742-6C32B78A0DFC}"/>
</file>

<file path=customXml/itemProps5.xml><?xml version="1.0" encoding="utf-8"?>
<ds:datastoreItem xmlns:ds="http://schemas.openxmlformats.org/officeDocument/2006/customXml" ds:itemID="{D15DFAE5-9CC7-4C49-8600-E77F248F6247}">
  <ds:schemaRefs>
    <ds:schemaRef ds:uri="http://schemas.microsoft.com/sharepoint/events"/>
  </ds:schemaRefs>
</ds:datastoreItem>
</file>

<file path=customXml/itemProps6.xml><?xml version="1.0" encoding="utf-8"?>
<ds:datastoreItem xmlns:ds="http://schemas.openxmlformats.org/officeDocument/2006/customXml" ds:itemID="{1886C9F9-BD33-4416-B9BB-3EB075C510A6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Proyecto Tietê | Ampliación del SES en la RMSP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Proyecto Tietê | Ampliación del SES en la RMSP</dc:title>
  <cp:keywords>EEO-13</cp:keywords>
  <cp:lastModifiedBy>Machado, Kleber B.</cp:lastModifiedBy>
  <cp:revision>3</cp:revision>
  <dcterms:modified xsi:type="dcterms:W3CDTF">2018-04-24T14:05:25Z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2018-03-22T00:00:00Z</vt:filetime>
  </property>
  <property fmtid="{D5CDD505-2E9C-101B-9397-08002B2CF9AE}" pid="3" name="Creator">
    <vt:lpwstr>Microsoft® PowerPoint® 2016</vt:lpwstr>
  </property>
  <property fmtid="{D5CDD505-2E9C-101B-9397-08002B2CF9AE}" pid="4" name="LastSaved">
    <vt:filetime>2018-04-19T00:00:00Z</vt:filetime>
  </property>
  <property fmtid="{D5CDD505-2E9C-101B-9397-08002B2CF9AE}" pid="6" name="TaxKeyword">
    <vt:lpwstr>417;#EEO-13|bbeffb6b-5ac9-4ff8-ba34-7fa4f16a972c</vt:lpwstr>
  </property>
  <property fmtid="{D5CDD505-2E9C-101B-9397-08002B2CF9AE}" pid="7" name="TaxKeywordTaxHTField">
    <vt:lpwstr>EEO-13|bbeffb6b-5ac9-4ff8-ba34-7fa4f16a972c</vt:lpwstr>
  </property>
  <property fmtid="{D5CDD505-2E9C-101B-9397-08002B2CF9AE}" pid="8" name="Series Operations IDB">
    <vt:lpwstr/>
  </property>
  <property fmtid="{D5CDD505-2E9C-101B-9397-08002B2CF9AE}" pid="9" name="Sub-Sector">
    <vt:lpwstr>105;#WATER AND SANITATION|58dede58-0f72-4d2f-8205-0b2af4d108e7</vt:lpwstr>
  </property>
  <property fmtid="{D5CDD505-2E9C-101B-9397-08002B2CF9AE}" pid="10" name="Fund IDB">
    <vt:lpwstr>33;#ORC|c028a4b2-ad8b-4cf4-9cac-a2ae6a778e23</vt:lpwstr>
  </property>
  <property fmtid="{D5CDD505-2E9C-101B-9397-08002B2CF9AE}" pid="11" name="Country">
    <vt:lpwstr>30;#Brazil|7deb27ec-6837-4974-9aa8-6cfbac841ef8</vt:lpwstr>
  </property>
  <property fmtid="{D5CDD505-2E9C-101B-9397-08002B2CF9AE}" pid="12" name="Sector IDB">
    <vt:lpwstr>36;#WATER AND SANITATION|ba6b63cd-e402-47cb-9357-08149f7ce046</vt:lpwstr>
  </property>
  <property fmtid="{D5CDD505-2E9C-101B-9397-08002B2CF9AE}" pid="13" name="Function Operations IDB">
    <vt:lpwstr>1;#Project Preparation, Planning and Design|29ca0c72-1fc4-435f-a09c-28585cb5eac9</vt:lpwstr>
  </property>
  <property fmtid="{D5CDD505-2E9C-101B-9397-08002B2CF9AE}" pid="14" name="_dlc_DocIdItemGuid">
    <vt:lpwstr>1d1e5dbb-e569-440a-948b-b5b4a45e6219</vt:lpwstr>
  </property>
  <property fmtid="{D5CDD505-2E9C-101B-9397-08002B2CF9AE}" pid="15" name="ContentTypeId">
    <vt:lpwstr>0x0101001A458A224826124E8B45B1D613300CFC000A07494CA981A847A9DFCFD1CB06F78E</vt:lpwstr>
  </property>
</Properties>
</file>