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diagrams/data8.xml" ContentType="application/vnd.openxmlformats-officedocument.drawingml.diagramData+xml"/>
  <Override PartName="/ppt/diagrams/data7.xml" ContentType="application/vnd.openxmlformats-officedocument.drawingml.diagramData+xml"/>
  <Override PartName="/ppt/diagrams/data5.xml" ContentType="application/vnd.openxmlformats-officedocument.drawingml.diagramData+xml"/>
  <Override PartName="/ppt/diagrams/data4.xml" ContentType="application/vnd.openxmlformats-officedocument.drawingml.diagramData+xml"/>
  <Override PartName="/ppt/diagrams/data3.xml" ContentType="application/vnd.openxmlformats-officedocument.drawingml.diagramData+xml"/>
  <Override PartName="/ppt/diagrams/data6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diagrams/colors2.xml" ContentType="application/vnd.openxmlformats-officedocument.drawingml.diagramColors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notesMasters/notesMaster1.xml" ContentType="application/vnd.openxmlformats-officedocument.presentationml.notesMaster+xml"/>
  <Override PartName="/ppt/diagrams/layout3.xml" ContentType="application/vnd.openxmlformats-officedocument.drawingml.diagramLayout+xml"/>
  <Override PartName="/ppt/diagrams/colors1.xml" ContentType="application/vnd.openxmlformats-officedocument.drawingml.diagramColors+xml"/>
  <Override PartName="/ppt/diagrams/layout2.xml" ContentType="application/vnd.openxmlformats-officedocument.drawingml.diagramLayout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layout4.xml" ContentType="application/vnd.openxmlformats-officedocument.drawingml.diagram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layout5.xml" ContentType="application/vnd.openxmlformats-officedocument.drawingml.diagramLayout+xml"/>
  <Override PartName="/ppt/diagrams/layout7.xml" ContentType="application/vnd.openxmlformats-officedocument.drawingml.diagramLayout+xml"/>
  <Override PartName="/ppt/theme/theme1.xml" ContentType="application/vnd.openxmlformats-officedocument.theme+xml"/>
  <Override PartName="/ppt/diagrams/drawing6.xml" ContentType="application/vnd.ms-office.drawingml.diagramDrawing+xml"/>
  <Override PartName="/ppt/diagrams/colors6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6.xml" ContentType="application/vnd.openxmlformats-officedocument.drawingml.diagramLayout+xml"/>
  <Override PartName="/ppt/diagrams/drawing5.xml" ContentType="application/vnd.ms-office.drawingml.diagramDrawing+xml"/>
  <Override PartName="/ppt/diagrams/colors5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4.xml" ContentType="application/vnd.ms-office.drawingml.diagramDrawing+xml"/>
  <Override PartName="/ppt/diagrams/quickStyle7.xml" ContentType="application/vnd.openxmlformats-officedocument.drawingml.diagramStyle+xml"/>
  <Override PartName="/ppt/diagrams/drawing7.xml" ContentType="application/vnd.ms-office.drawingml.diagramDrawing+xml"/>
  <Override PartName="/ppt/diagrams/colors4.xml" ContentType="application/vnd.openxmlformats-officedocument.drawingml.diagramColors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layout8.xml" ContentType="application/vnd.openxmlformats-officedocument.drawingml.diagramLayout+xml"/>
  <Override PartName="/ppt/diagrams/drawing3.xml" ContentType="application/vnd.ms-office.drawingml.diagramDrawing+xml"/>
  <Override PartName="/ppt/diagrams/quickStyle8.xml" ContentType="application/vnd.openxmlformats-officedocument.drawingml.diagramStyl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revisionInfo.xml" ContentType="application/vnd.ms-powerpoint.revisioninfo+xml"/>
  <Override PartName="/docProps/app.xml" ContentType="application/vnd.openxmlformats-officedocument.extended-properties+xml"/>
  <Override PartName="/customXml/itemProps5.xml" ContentType="application/vnd.openxmlformats-officedocument.customXmlProperties+xml"/>
  <Override PartName="/customXml/itemProps4.xml" ContentType="application/vnd.openxmlformats-officedocument.customXml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6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58" r:id="rId4"/>
    <p:sldId id="259" r:id="rId5"/>
    <p:sldId id="260" r:id="rId6"/>
    <p:sldId id="261" r:id="rId7"/>
    <p:sldId id="25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22" autoAdjust="0"/>
    <p:restoredTop sz="80151" autoAdjust="0"/>
  </p:normalViewPr>
  <p:slideViewPr>
    <p:cSldViewPr snapToGrid="0">
      <p:cViewPr varScale="1">
        <p:scale>
          <a:sx n="85" d="100"/>
          <a:sy n="85" d="100"/>
        </p:scale>
        <p:origin x="72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8" Type="http://schemas.openxmlformats.org/officeDocument/2006/relationships/customXml" Target="../customXml/item4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20" Type="http://schemas.openxmlformats.org/officeDocument/2006/relationships/customXml" Target="../customXml/item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presProps" Target="presProps.xml"/><Relationship Id="rId19" Type="http://schemas.openxmlformats.org/officeDocument/2006/relationships/customXml" Target="../customXml/item5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AC6D30-A52B-4C5D-9318-299004E6D7A1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FEC5A80-4F9F-4020-AB93-172B49A458C0}">
      <dgm:prSet phldrT="[Text]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n-US" dirty="0"/>
            <a:t>MDA 1</a:t>
          </a:r>
        </a:p>
      </dgm:t>
    </dgm:pt>
    <dgm:pt modelId="{C9D973B6-D844-4535-AE5B-FF5065638BF5}" type="parTrans" cxnId="{0B438F93-4666-4EDA-B213-CD21DE37338B}">
      <dgm:prSet/>
      <dgm:spPr/>
      <dgm:t>
        <a:bodyPr/>
        <a:lstStyle/>
        <a:p>
          <a:endParaRPr lang="en-US"/>
        </a:p>
      </dgm:t>
    </dgm:pt>
    <dgm:pt modelId="{F0D9249D-1D15-4E0B-9F6E-F3C3F92D7345}" type="sibTrans" cxnId="{0B438F93-4666-4EDA-B213-CD21DE37338B}">
      <dgm:prSet/>
      <dgm:spPr/>
      <dgm:t>
        <a:bodyPr/>
        <a:lstStyle/>
        <a:p>
          <a:endParaRPr lang="en-US"/>
        </a:p>
      </dgm:t>
    </dgm:pt>
    <dgm:pt modelId="{C64CDB98-5D65-4A0D-8693-C60240AB46EB}">
      <dgm:prSet phldrT="[Text]"/>
      <dgm:spPr/>
      <dgm:t>
        <a:bodyPr/>
        <a:lstStyle/>
        <a:p>
          <a:r>
            <a:rPr lang="en-US" dirty="0"/>
            <a:t>HR </a:t>
          </a:r>
        </a:p>
      </dgm:t>
    </dgm:pt>
    <dgm:pt modelId="{4C6B2EBC-DA06-4A45-8DEC-7BF90F9F7450}" type="parTrans" cxnId="{B3B0B5BD-FB34-4732-A080-E9C0042A2A0F}">
      <dgm:prSet/>
      <dgm:spPr/>
      <dgm:t>
        <a:bodyPr/>
        <a:lstStyle/>
        <a:p>
          <a:endParaRPr lang="en-US"/>
        </a:p>
      </dgm:t>
    </dgm:pt>
    <dgm:pt modelId="{96842B74-33D2-4BF3-A6D0-12EA171D1A70}" type="sibTrans" cxnId="{B3B0B5BD-FB34-4732-A080-E9C0042A2A0F}">
      <dgm:prSet/>
      <dgm:spPr/>
      <dgm:t>
        <a:bodyPr/>
        <a:lstStyle/>
        <a:p>
          <a:endParaRPr lang="en-US"/>
        </a:p>
      </dgm:t>
    </dgm:pt>
    <dgm:pt modelId="{1B0EC10A-6BC1-41A0-A92B-E69EFEB61527}">
      <dgm:prSet phldrT="[Text]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n-US" dirty="0"/>
            <a:t>MDA 2</a:t>
          </a:r>
        </a:p>
      </dgm:t>
    </dgm:pt>
    <dgm:pt modelId="{13B66352-DC2F-4D72-A0CA-904FA67092CA}" type="parTrans" cxnId="{3F5D3F8E-C453-4E98-A73A-BDE230AABDEB}">
      <dgm:prSet/>
      <dgm:spPr/>
      <dgm:t>
        <a:bodyPr/>
        <a:lstStyle/>
        <a:p>
          <a:endParaRPr lang="en-US"/>
        </a:p>
      </dgm:t>
    </dgm:pt>
    <dgm:pt modelId="{2F8C60FD-AA24-4E9E-8664-8426858949C2}" type="sibTrans" cxnId="{3F5D3F8E-C453-4E98-A73A-BDE230AABDEB}">
      <dgm:prSet/>
      <dgm:spPr/>
      <dgm:t>
        <a:bodyPr/>
        <a:lstStyle/>
        <a:p>
          <a:endParaRPr lang="en-US"/>
        </a:p>
      </dgm:t>
    </dgm:pt>
    <dgm:pt modelId="{359D4612-A08E-46ED-8ADC-C0009CDE4282}">
      <dgm:prSet phldrT="[Text]"/>
      <dgm:spPr/>
      <dgm:t>
        <a:bodyPr/>
        <a:lstStyle/>
        <a:p>
          <a:r>
            <a:rPr lang="en-US" dirty="0"/>
            <a:t>HR</a:t>
          </a:r>
        </a:p>
      </dgm:t>
    </dgm:pt>
    <dgm:pt modelId="{F5FC449E-AC1D-473B-A71F-F493660EA9D1}" type="parTrans" cxnId="{3ED92D99-3BFC-4D15-BF60-B4D19241C68E}">
      <dgm:prSet/>
      <dgm:spPr/>
      <dgm:t>
        <a:bodyPr/>
        <a:lstStyle/>
        <a:p>
          <a:endParaRPr lang="en-US"/>
        </a:p>
      </dgm:t>
    </dgm:pt>
    <dgm:pt modelId="{38B180FB-919B-4717-B0B8-D05806A869D0}" type="sibTrans" cxnId="{3ED92D99-3BFC-4D15-BF60-B4D19241C68E}">
      <dgm:prSet/>
      <dgm:spPr/>
      <dgm:t>
        <a:bodyPr/>
        <a:lstStyle/>
        <a:p>
          <a:endParaRPr lang="en-US"/>
        </a:p>
      </dgm:t>
    </dgm:pt>
    <dgm:pt modelId="{F9F5F31D-5982-4F2B-9F1A-49F0EF3CB1B1}">
      <dgm:prSet phldrT="[Text]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n-US" dirty="0"/>
            <a:t>MDA 3</a:t>
          </a:r>
        </a:p>
      </dgm:t>
    </dgm:pt>
    <dgm:pt modelId="{83F4ADF5-0416-4BA4-91A1-AFACFF9BE6CC}" type="parTrans" cxnId="{3B46FBBD-CD5C-4D60-8F50-E7F1506F4C76}">
      <dgm:prSet/>
      <dgm:spPr/>
      <dgm:t>
        <a:bodyPr/>
        <a:lstStyle/>
        <a:p>
          <a:endParaRPr lang="en-US"/>
        </a:p>
      </dgm:t>
    </dgm:pt>
    <dgm:pt modelId="{D622F01F-78D6-43D3-BA20-D9EA5DCA8F2F}" type="sibTrans" cxnId="{3B46FBBD-CD5C-4D60-8F50-E7F1506F4C76}">
      <dgm:prSet/>
      <dgm:spPr/>
      <dgm:t>
        <a:bodyPr/>
        <a:lstStyle/>
        <a:p>
          <a:endParaRPr lang="en-US"/>
        </a:p>
      </dgm:t>
    </dgm:pt>
    <dgm:pt modelId="{8D865658-623A-447F-88C5-9D45BF114349}">
      <dgm:prSet phldrT="[Text]"/>
      <dgm:spPr/>
      <dgm:t>
        <a:bodyPr/>
        <a:lstStyle/>
        <a:p>
          <a:r>
            <a:rPr lang="en-US" dirty="0"/>
            <a:t>HR</a:t>
          </a:r>
        </a:p>
      </dgm:t>
    </dgm:pt>
    <dgm:pt modelId="{93DA168F-D53D-4E62-BB84-FFFD973BFFFF}" type="parTrans" cxnId="{358BA0A0-7176-4C4B-ACEE-B21B00054A7B}">
      <dgm:prSet/>
      <dgm:spPr/>
      <dgm:t>
        <a:bodyPr/>
        <a:lstStyle/>
        <a:p>
          <a:endParaRPr lang="en-US"/>
        </a:p>
      </dgm:t>
    </dgm:pt>
    <dgm:pt modelId="{EA83B22E-38F0-46D0-9CEF-601B3B6A6534}" type="sibTrans" cxnId="{358BA0A0-7176-4C4B-ACEE-B21B00054A7B}">
      <dgm:prSet/>
      <dgm:spPr/>
      <dgm:t>
        <a:bodyPr/>
        <a:lstStyle/>
        <a:p>
          <a:endParaRPr lang="en-US"/>
        </a:p>
      </dgm:t>
    </dgm:pt>
    <dgm:pt modelId="{67693653-4BD3-478C-9916-EB9AE5080202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aseline="0" dirty="0">
              <a:solidFill>
                <a:schemeClr val="tx1"/>
              </a:solidFill>
            </a:rPr>
            <a:t>Support</a:t>
          </a:r>
        </a:p>
      </dgm:t>
    </dgm:pt>
    <dgm:pt modelId="{86731B18-3249-4357-ADC4-EC11DC0D3272}" type="parTrans" cxnId="{D73ACBD6-C1CB-4184-9DC2-22FBF9B844B5}">
      <dgm:prSet/>
      <dgm:spPr/>
      <dgm:t>
        <a:bodyPr/>
        <a:lstStyle/>
        <a:p>
          <a:endParaRPr lang="en-US"/>
        </a:p>
      </dgm:t>
    </dgm:pt>
    <dgm:pt modelId="{140D0B55-FFC0-4554-A164-0BA3C833D809}" type="sibTrans" cxnId="{D73ACBD6-C1CB-4184-9DC2-22FBF9B844B5}">
      <dgm:prSet/>
      <dgm:spPr/>
      <dgm:t>
        <a:bodyPr/>
        <a:lstStyle/>
        <a:p>
          <a:endParaRPr lang="en-US"/>
        </a:p>
      </dgm:t>
    </dgm:pt>
    <dgm:pt modelId="{DDE11220-45EF-4FC0-895D-6BDD832BB95C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MIND</a:t>
          </a:r>
        </a:p>
      </dgm:t>
    </dgm:pt>
    <dgm:pt modelId="{47FB7374-53DD-46A5-8DA7-665766B371F8}" type="parTrans" cxnId="{1DF216A9-8EA5-497B-9828-76C0CFAACF1D}">
      <dgm:prSet/>
      <dgm:spPr/>
      <dgm:t>
        <a:bodyPr/>
        <a:lstStyle/>
        <a:p>
          <a:endParaRPr lang="en-US"/>
        </a:p>
      </dgm:t>
    </dgm:pt>
    <dgm:pt modelId="{54409218-386F-4371-825A-7230D18E8C3B}" type="sibTrans" cxnId="{1DF216A9-8EA5-497B-9828-76C0CFAACF1D}">
      <dgm:prSet/>
      <dgm:spPr/>
      <dgm:t>
        <a:bodyPr/>
        <a:lstStyle/>
        <a:p>
          <a:endParaRPr lang="en-US"/>
        </a:p>
      </dgm:t>
    </dgm:pt>
    <dgm:pt modelId="{2296179F-DD09-4730-8832-6ED16B2388E4}">
      <dgm:prSet phldrT="[Text]"/>
      <dgm:spPr/>
      <dgm:t>
        <a:bodyPr/>
        <a:lstStyle/>
        <a:p>
          <a:r>
            <a:rPr lang="en-US" dirty="0"/>
            <a:t>MOU</a:t>
          </a:r>
        </a:p>
      </dgm:t>
    </dgm:pt>
    <dgm:pt modelId="{7FD36838-8F46-49A9-BFE3-E6C4CCF53126}" type="parTrans" cxnId="{7EB46455-2E32-4344-8729-A776D7D553C8}">
      <dgm:prSet/>
      <dgm:spPr/>
      <dgm:t>
        <a:bodyPr/>
        <a:lstStyle/>
        <a:p>
          <a:endParaRPr lang="en-US"/>
        </a:p>
      </dgm:t>
    </dgm:pt>
    <dgm:pt modelId="{26EB744D-49BF-4F96-A9C4-3D2AD30E98D7}" type="sibTrans" cxnId="{7EB46455-2E32-4344-8729-A776D7D553C8}">
      <dgm:prSet/>
      <dgm:spPr/>
      <dgm:t>
        <a:bodyPr/>
        <a:lstStyle/>
        <a:p>
          <a:endParaRPr lang="en-US"/>
        </a:p>
      </dgm:t>
    </dgm:pt>
    <dgm:pt modelId="{8E0F84D8-BF04-4D8D-B5A0-7DBDCF62FCB5}">
      <dgm:prSet phldrT="[Text]"/>
      <dgm:spPr>
        <a:solidFill>
          <a:schemeClr val="tx1"/>
        </a:solidFill>
      </dgm:spPr>
      <dgm:t>
        <a:bodyPr/>
        <a:lstStyle/>
        <a:p>
          <a:endParaRPr lang="en-US" dirty="0"/>
        </a:p>
      </dgm:t>
    </dgm:pt>
    <dgm:pt modelId="{F9C88DD2-FB83-4821-9096-F66097A11D5B}" type="parTrans" cxnId="{9990BBD9-F64F-4D92-946E-B2A1C9FECBE2}">
      <dgm:prSet/>
      <dgm:spPr/>
      <dgm:t>
        <a:bodyPr/>
        <a:lstStyle/>
        <a:p>
          <a:endParaRPr lang="en-US"/>
        </a:p>
      </dgm:t>
    </dgm:pt>
    <dgm:pt modelId="{419C6428-3330-4F61-9D6C-4FFB514DFB3E}" type="sibTrans" cxnId="{9990BBD9-F64F-4D92-946E-B2A1C9FECBE2}">
      <dgm:prSet/>
      <dgm:spPr/>
      <dgm:t>
        <a:bodyPr/>
        <a:lstStyle/>
        <a:p>
          <a:endParaRPr lang="en-US"/>
        </a:p>
      </dgm:t>
    </dgm:pt>
    <dgm:pt modelId="{B2CD8D70-7D9D-4D99-9302-4CF78D6BAC13}" type="pres">
      <dgm:prSet presAssocID="{B0AC6D30-A52B-4C5D-9318-299004E6D7A1}" presName="Name0" presStyleCnt="0">
        <dgm:presLayoutVars>
          <dgm:dir/>
          <dgm:animLvl val="lvl"/>
          <dgm:resizeHandles val="exact"/>
        </dgm:presLayoutVars>
      </dgm:prSet>
      <dgm:spPr/>
    </dgm:pt>
    <dgm:pt modelId="{7C4C0AD3-7761-46AE-A8AE-631BC9475B67}" type="pres">
      <dgm:prSet presAssocID="{8E0F84D8-BF04-4D8D-B5A0-7DBDCF62FCB5}" presName="compositeNode" presStyleCnt="0">
        <dgm:presLayoutVars>
          <dgm:bulletEnabled val="1"/>
        </dgm:presLayoutVars>
      </dgm:prSet>
      <dgm:spPr/>
    </dgm:pt>
    <dgm:pt modelId="{2B02D1EF-D7C4-49B1-8809-E7B246707BB0}" type="pres">
      <dgm:prSet presAssocID="{8E0F84D8-BF04-4D8D-B5A0-7DBDCF62FCB5}" presName="bgRect" presStyleLbl="node1" presStyleIdx="0" presStyleCnt="5"/>
      <dgm:spPr/>
    </dgm:pt>
    <dgm:pt modelId="{05225C77-EE12-4DAD-B2C5-E3BD04412B09}" type="pres">
      <dgm:prSet presAssocID="{8E0F84D8-BF04-4D8D-B5A0-7DBDCF62FCB5}" presName="parentNode" presStyleLbl="node1" presStyleIdx="0" presStyleCnt="5">
        <dgm:presLayoutVars>
          <dgm:chMax val="0"/>
          <dgm:bulletEnabled val="1"/>
        </dgm:presLayoutVars>
      </dgm:prSet>
      <dgm:spPr/>
    </dgm:pt>
    <dgm:pt modelId="{88896F41-1F1C-42AA-AB31-CA6CDC05E789}" type="pres">
      <dgm:prSet presAssocID="{8E0F84D8-BF04-4D8D-B5A0-7DBDCF62FCB5}" presName="childNode" presStyleLbl="node1" presStyleIdx="0" presStyleCnt="5">
        <dgm:presLayoutVars>
          <dgm:bulletEnabled val="1"/>
        </dgm:presLayoutVars>
      </dgm:prSet>
      <dgm:spPr/>
    </dgm:pt>
    <dgm:pt modelId="{1F5309D9-6F31-49B6-892D-204B1F541386}" type="pres">
      <dgm:prSet presAssocID="{419C6428-3330-4F61-9D6C-4FFB514DFB3E}" presName="hSp" presStyleCnt="0"/>
      <dgm:spPr/>
    </dgm:pt>
    <dgm:pt modelId="{925E150C-F31C-4701-80A2-13F12A9FB7F3}" type="pres">
      <dgm:prSet presAssocID="{419C6428-3330-4F61-9D6C-4FFB514DFB3E}" presName="vProcSp" presStyleCnt="0"/>
      <dgm:spPr/>
    </dgm:pt>
    <dgm:pt modelId="{EDEB240F-9528-457A-8262-F0B7D992CFD0}" type="pres">
      <dgm:prSet presAssocID="{419C6428-3330-4F61-9D6C-4FFB514DFB3E}" presName="vSp1" presStyleCnt="0"/>
      <dgm:spPr/>
    </dgm:pt>
    <dgm:pt modelId="{DDAA666A-6191-4AFE-83B1-720603C3B954}" type="pres">
      <dgm:prSet presAssocID="{419C6428-3330-4F61-9D6C-4FFB514DFB3E}" presName="simulatedConn" presStyleLbl="solidFgAcc1" presStyleIdx="0" presStyleCnt="4"/>
      <dgm:spPr/>
    </dgm:pt>
    <dgm:pt modelId="{D2A5D7F6-C076-4BD7-816A-F1A6468DAE7D}" type="pres">
      <dgm:prSet presAssocID="{419C6428-3330-4F61-9D6C-4FFB514DFB3E}" presName="vSp2" presStyleCnt="0"/>
      <dgm:spPr/>
    </dgm:pt>
    <dgm:pt modelId="{168C9E34-5366-4557-A892-35DE1F1F3E88}" type="pres">
      <dgm:prSet presAssocID="{419C6428-3330-4F61-9D6C-4FFB514DFB3E}" presName="sibTrans" presStyleCnt="0"/>
      <dgm:spPr/>
    </dgm:pt>
    <dgm:pt modelId="{9011A9C4-81E1-4109-8A22-1BB72BD7DCB4}" type="pres">
      <dgm:prSet presAssocID="{7FEC5A80-4F9F-4020-AB93-172B49A458C0}" presName="compositeNode" presStyleCnt="0">
        <dgm:presLayoutVars>
          <dgm:bulletEnabled val="1"/>
        </dgm:presLayoutVars>
      </dgm:prSet>
      <dgm:spPr/>
    </dgm:pt>
    <dgm:pt modelId="{2CC0EA67-D3C1-470C-A7CD-EF9F9E5B9FF5}" type="pres">
      <dgm:prSet presAssocID="{7FEC5A80-4F9F-4020-AB93-172B49A458C0}" presName="bgRect" presStyleLbl="node1" presStyleIdx="1" presStyleCnt="5"/>
      <dgm:spPr/>
    </dgm:pt>
    <dgm:pt modelId="{A2D84141-64CB-47DD-AF07-26A5426DF18F}" type="pres">
      <dgm:prSet presAssocID="{7FEC5A80-4F9F-4020-AB93-172B49A458C0}" presName="parentNode" presStyleLbl="node1" presStyleIdx="1" presStyleCnt="5">
        <dgm:presLayoutVars>
          <dgm:chMax val="0"/>
          <dgm:bulletEnabled val="1"/>
        </dgm:presLayoutVars>
      </dgm:prSet>
      <dgm:spPr/>
    </dgm:pt>
    <dgm:pt modelId="{E9C7CE5E-C8FF-42AB-8932-3AB5643D8A69}" type="pres">
      <dgm:prSet presAssocID="{7FEC5A80-4F9F-4020-AB93-172B49A458C0}" presName="childNode" presStyleLbl="node1" presStyleIdx="1" presStyleCnt="5">
        <dgm:presLayoutVars>
          <dgm:bulletEnabled val="1"/>
        </dgm:presLayoutVars>
      </dgm:prSet>
      <dgm:spPr/>
    </dgm:pt>
    <dgm:pt modelId="{7291F68F-79B6-44C7-A7CC-93EAEAAFB741}" type="pres">
      <dgm:prSet presAssocID="{F0D9249D-1D15-4E0B-9F6E-F3C3F92D7345}" presName="hSp" presStyleCnt="0"/>
      <dgm:spPr/>
    </dgm:pt>
    <dgm:pt modelId="{6C54F01E-ED8B-4D54-AE03-FE080C45C920}" type="pres">
      <dgm:prSet presAssocID="{F0D9249D-1D15-4E0B-9F6E-F3C3F92D7345}" presName="vProcSp" presStyleCnt="0"/>
      <dgm:spPr/>
    </dgm:pt>
    <dgm:pt modelId="{BA1F15F7-1640-4D9D-9F98-42CB5A2A4737}" type="pres">
      <dgm:prSet presAssocID="{F0D9249D-1D15-4E0B-9F6E-F3C3F92D7345}" presName="vSp1" presStyleCnt="0"/>
      <dgm:spPr/>
    </dgm:pt>
    <dgm:pt modelId="{9B1FEEBB-DF04-493B-899F-04B5E72F754A}" type="pres">
      <dgm:prSet presAssocID="{F0D9249D-1D15-4E0B-9F6E-F3C3F92D7345}" presName="simulatedConn" presStyleLbl="solidFgAcc1" presStyleIdx="1" presStyleCnt="4"/>
      <dgm:spPr/>
    </dgm:pt>
    <dgm:pt modelId="{919D4A23-C422-4DEF-83A8-A91324693929}" type="pres">
      <dgm:prSet presAssocID="{F0D9249D-1D15-4E0B-9F6E-F3C3F92D7345}" presName="vSp2" presStyleCnt="0"/>
      <dgm:spPr/>
    </dgm:pt>
    <dgm:pt modelId="{42E5E89A-8179-4494-8367-6F50BC4EC30F}" type="pres">
      <dgm:prSet presAssocID="{F0D9249D-1D15-4E0B-9F6E-F3C3F92D7345}" presName="sibTrans" presStyleCnt="0"/>
      <dgm:spPr/>
    </dgm:pt>
    <dgm:pt modelId="{5504C7BB-E02C-4373-838F-8783AC7192BB}" type="pres">
      <dgm:prSet presAssocID="{1B0EC10A-6BC1-41A0-A92B-E69EFEB61527}" presName="compositeNode" presStyleCnt="0">
        <dgm:presLayoutVars>
          <dgm:bulletEnabled val="1"/>
        </dgm:presLayoutVars>
      </dgm:prSet>
      <dgm:spPr/>
    </dgm:pt>
    <dgm:pt modelId="{B473C9BF-D455-428B-8395-ABDE7272C3FF}" type="pres">
      <dgm:prSet presAssocID="{1B0EC10A-6BC1-41A0-A92B-E69EFEB61527}" presName="bgRect" presStyleLbl="node1" presStyleIdx="2" presStyleCnt="5"/>
      <dgm:spPr/>
    </dgm:pt>
    <dgm:pt modelId="{750FB915-32AD-43E5-B02D-53255A498B10}" type="pres">
      <dgm:prSet presAssocID="{1B0EC10A-6BC1-41A0-A92B-E69EFEB61527}" presName="parentNode" presStyleLbl="node1" presStyleIdx="2" presStyleCnt="5">
        <dgm:presLayoutVars>
          <dgm:chMax val="0"/>
          <dgm:bulletEnabled val="1"/>
        </dgm:presLayoutVars>
      </dgm:prSet>
      <dgm:spPr/>
    </dgm:pt>
    <dgm:pt modelId="{46FD91C1-2826-4010-9EBD-2FCEA990ED97}" type="pres">
      <dgm:prSet presAssocID="{1B0EC10A-6BC1-41A0-A92B-E69EFEB61527}" presName="childNode" presStyleLbl="node1" presStyleIdx="2" presStyleCnt="5">
        <dgm:presLayoutVars>
          <dgm:bulletEnabled val="1"/>
        </dgm:presLayoutVars>
      </dgm:prSet>
      <dgm:spPr/>
    </dgm:pt>
    <dgm:pt modelId="{E665DC72-B71A-4F8D-ABB2-32531F89E134}" type="pres">
      <dgm:prSet presAssocID="{2F8C60FD-AA24-4E9E-8664-8426858949C2}" presName="hSp" presStyleCnt="0"/>
      <dgm:spPr/>
    </dgm:pt>
    <dgm:pt modelId="{D1EE8FB4-C579-43B9-AAC8-6868D060941D}" type="pres">
      <dgm:prSet presAssocID="{2F8C60FD-AA24-4E9E-8664-8426858949C2}" presName="vProcSp" presStyleCnt="0"/>
      <dgm:spPr/>
    </dgm:pt>
    <dgm:pt modelId="{944B531E-0870-4223-A082-EB5CF1B25AAE}" type="pres">
      <dgm:prSet presAssocID="{2F8C60FD-AA24-4E9E-8664-8426858949C2}" presName="vSp1" presStyleCnt="0"/>
      <dgm:spPr/>
    </dgm:pt>
    <dgm:pt modelId="{E7B95A32-AB51-4C66-9AFD-2216B8E6A79F}" type="pres">
      <dgm:prSet presAssocID="{2F8C60FD-AA24-4E9E-8664-8426858949C2}" presName="simulatedConn" presStyleLbl="solidFgAcc1" presStyleIdx="2" presStyleCnt="4"/>
      <dgm:spPr/>
    </dgm:pt>
    <dgm:pt modelId="{94B236B4-6E53-4CCC-9A1B-69B77358AE1E}" type="pres">
      <dgm:prSet presAssocID="{2F8C60FD-AA24-4E9E-8664-8426858949C2}" presName="vSp2" presStyleCnt="0"/>
      <dgm:spPr/>
    </dgm:pt>
    <dgm:pt modelId="{A169CD86-9F44-47A6-9459-A28E270B86DE}" type="pres">
      <dgm:prSet presAssocID="{2F8C60FD-AA24-4E9E-8664-8426858949C2}" presName="sibTrans" presStyleCnt="0"/>
      <dgm:spPr/>
    </dgm:pt>
    <dgm:pt modelId="{B29DBDD9-42FA-40B3-9C1F-63F610C7847A}" type="pres">
      <dgm:prSet presAssocID="{F9F5F31D-5982-4F2B-9F1A-49F0EF3CB1B1}" presName="compositeNode" presStyleCnt="0">
        <dgm:presLayoutVars>
          <dgm:bulletEnabled val="1"/>
        </dgm:presLayoutVars>
      </dgm:prSet>
      <dgm:spPr/>
    </dgm:pt>
    <dgm:pt modelId="{B3A80694-91E7-498C-A7D6-A234CC891ED2}" type="pres">
      <dgm:prSet presAssocID="{F9F5F31D-5982-4F2B-9F1A-49F0EF3CB1B1}" presName="bgRect" presStyleLbl="node1" presStyleIdx="3" presStyleCnt="5"/>
      <dgm:spPr/>
    </dgm:pt>
    <dgm:pt modelId="{9EE60218-1CE9-4AE3-B162-715FB2C559E2}" type="pres">
      <dgm:prSet presAssocID="{F9F5F31D-5982-4F2B-9F1A-49F0EF3CB1B1}" presName="parentNode" presStyleLbl="node1" presStyleIdx="3" presStyleCnt="5">
        <dgm:presLayoutVars>
          <dgm:chMax val="0"/>
          <dgm:bulletEnabled val="1"/>
        </dgm:presLayoutVars>
      </dgm:prSet>
      <dgm:spPr/>
    </dgm:pt>
    <dgm:pt modelId="{CC0198BF-1C0A-49FB-A2A2-ECFC1439B6B9}" type="pres">
      <dgm:prSet presAssocID="{F9F5F31D-5982-4F2B-9F1A-49F0EF3CB1B1}" presName="childNode" presStyleLbl="node1" presStyleIdx="3" presStyleCnt="5">
        <dgm:presLayoutVars>
          <dgm:bulletEnabled val="1"/>
        </dgm:presLayoutVars>
      </dgm:prSet>
      <dgm:spPr/>
    </dgm:pt>
    <dgm:pt modelId="{880A853C-D8C6-4D58-970F-2052FC941234}" type="pres">
      <dgm:prSet presAssocID="{D622F01F-78D6-43D3-BA20-D9EA5DCA8F2F}" presName="hSp" presStyleCnt="0"/>
      <dgm:spPr/>
    </dgm:pt>
    <dgm:pt modelId="{26C799F9-B023-4F22-A771-09733BC334C3}" type="pres">
      <dgm:prSet presAssocID="{D622F01F-78D6-43D3-BA20-D9EA5DCA8F2F}" presName="vProcSp" presStyleCnt="0"/>
      <dgm:spPr/>
    </dgm:pt>
    <dgm:pt modelId="{3D2D7407-5E4A-448F-8AE7-9122B4F4139F}" type="pres">
      <dgm:prSet presAssocID="{D622F01F-78D6-43D3-BA20-D9EA5DCA8F2F}" presName="vSp1" presStyleCnt="0"/>
      <dgm:spPr/>
    </dgm:pt>
    <dgm:pt modelId="{B59554BF-B38C-4641-B76D-893293585E63}" type="pres">
      <dgm:prSet presAssocID="{D622F01F-78D6-43D3-BA20-D9EA5DCA8F2F}" presName="simulatedConn" presStyleLbl="solidFgAcc1" presStyleIdx="3" presStyleCnt="4"/>
      <dgm:spPr/>
    </dgm:pt>
    <dgm:pt modelId="{241EA735-E35B-41E9-A36B-AC5BEE61BB5E}" type="pres">
      <dgm:prSet presAssocID="{D622F01F-78D6-43D3-BA20-D9EA5DCA8F2F}" presName="vSp2" presStyleCnt="0"/>
      <dgm:spPr/>
    </dgm:pt>
    <dgm:pt modelId="{C6B78615-D7B0-4F1C-B762-DB84DD62755B}" type="pres">
      <dgm:prSet presAssocID="{D622F01F-78D6-43D3-BA20-D9EA5DCA8F2F}" presName="sibTrans" presStyleCnt="0"/>
      <dgm:spPr/>
    </dgm:pt>
    <dgm:pt modelId="{54CE3912-74CB-452E-AAF1-9565D1BC0C0A}" type="pres">
      <dgm:prSet presAssocID="{67693653-4BD3-478C-9916-EB9AE5080202}" presName="compositeNode" presStyleCnt="0">
        <dgm:presLayoutVars>
          <dgm:bulletEnabled val="1"/>
        </dgm:presLayoutVars>
      </dgm:prSet>
      <dgm:spPr/>
    </dgm:pt>
    <dgm:pt modelId="{57155012-8A2C-4AB8-9F4F-A77CE3D0D1A0}" type="pres">
      <dgm:prSet presAssocID="{67693653-4BD3-478C-9916-EB9AE5080202}" presName="bgRect" presStyleLbl="node1" presStyleIdx="4" presStyleCnt="5"/>
      <dgm:spPr/>
    </dgm:pt>
    <dgm:pt modelId="{1C5932A2-45F1-4410-8980-86F208EA22AF}" type="pres">
      <dgm:prSet presAssocID="{67693653-4BD3-478C-9916-EB9AE5080202}" presName="parentNode" presStyleLbl="node1" presStyleIdx="4" presStyleCnt="5">
        <dgm:presLayoutVars>
          <dgm:chMax val="0"/>
          <dgm:bulletEnabled val="1"/>
        </dgm:presLayoutVars>
      </dgm:prSet>
      <dgm:spPr/>
    </dgm:pt>
    <dgm:pt modelId="{1E103D5E-4158-4C88-8CFB-6CF00A2B6988}" type="pres">
      <dgm:prSet presAssocID="{67693653-4BD3-478C-9916-EB9AE5080202}" presName="childNode" presStyleLbl="node1" presStyleIdx="4" presStyleCnt="5">
        <dgm:presLayoutVars>
          <dgm:bulletEnabled val="1"/>
        </dgm:presLayoutVars>
      </dgm:prSet>
      <dgm:spPr/>
    </dgm:pt>
  </dgm:ptLst>
  <dgm:cxnLst>
    <dgm:cxn modelId="{78FE2A03-8DBA-44CF-8AAF-11CF4D6F787D}" type="presOf" srcId="{DDE11220-45EF-4FC0-895D-6BDD832BB95C}" destId="{1E103D5E-4158-4C88-8CFB-6CF00A2B6988}" srcOrd="0" destOrd="0" presId="urn:microsoft.com/office/officeart/2005/8/layout/hProcess7"/>
    <dgm:cxn modelId="{79CD350F-9CD8-460B-A9EB-15F7AE7BA142}" type="presOf" srcId="{1B0EC10A-6BC1-41A0-A92B-E69EFEB61527}" destId="{B473C9BF-D455-428B-8395-ABDE7272C3FF}" srcOrd="0" destOrd="0" presId="urn:microsoft.com/office/officeart/2005/8/layout/hProcess7"/>
    <dgm:cxn modelId="{4897EC1F-8F29-44B6-A3DC-3EC29A187321}" type="presOf" srcId="{7FEC5A80-4F9F-4020-AB93-172B49A458C0}" destId="{2CC0EA67-D3C1-470C-A7CD-EF9F9E5B9FF5}" srcOrd="0" destOrd="0" presId="urn:microsoft.com/office/officeart/2005/8/layout/hProcess7"/>
    <dgm:cxn modelId="{72127546-59BF-4DCA-812A-E36E577A1ACB}" type="presOf" srcId="{8E0F84D8-BF04-4D8D-B5A0-7DBDCF62FCB5}" destId="{05225C77-EE12-4DAD-B2C5-E3BD04412B09}" srcOrd="1" destOrd="0" presId="urn:microsoft.com/office/officeart/2005/8/layout/hProcess7"/>
    <dgm:cxn modelId="{13E7636A-AC53-4502-B1E3-986B15FB59A6}" type="presOf" srcId="{8E0F84D8-BF04-4D8D-B5A0-7DBDCF62FCB5}" destId="{2B02D1EF-D7C4-49B1-8809-E7B246707BB0}" srcOrd="0" destOrd="0" presId="urn:microsoft.com/office/officeart/2005/8/layout/hProcess7"/>
    <dgm:cxn modelId="{84C0354E-7023-4F98-9523-E51350E51B8F}" type="presOf" srcId="{67693653-4BD3-478C-9916-EB9AE5080202}" destId="{57155012-8A2C-4AB8-9F4F-A77CE3D0D1A0}" srcOrd="0" destOrd="0" presId="urn:microsoft.com/office/officeart/2005/8/layout/hProcess7"/>
    <dgm:cxn modelId="{B9A53955-D6DD-4E79-8935-7335645C2305}" type="presOf" srcId="{359D4612-A08E-46ED-8ADC-C0009CDE4282}" destId="{46FD91C1-2826-4010-9EBD-2FCEA990ED97}" srcOrd="0" destOrd="0" presId="urn:microsoft.com/office/officeart/2005/8/layout/hProcess7"/>
    <dgm:cxn modelId="{7EB46455-2E32-4344-8729-A776D7D553C8}" srcId="{8E0F84D8-BF04-4D8D-B5A0-7DBDCF62FCB5}" destId="{2296179F-DD09-4730-8832-6ED16B2388E4}" srcOrd="0" destOrd="0" parTransId="{7FD36838-8F46-49A9-BFE3-E6C4CCF53126}" sibTransId="{26EB744D-49BF-4F96-A9C4-3D2AD30E98D7}"/>
    <dgm:cxn modelId="{E2FE8A55-947F-42B2-9B12-B2604B70E5EC}" type="presOf" srcId="{67693653-4BD3-478C-9916-EB9AE5080202}" destId="{1C5932A2-45F1-4410-8980-86F208EA22AF}" srcOrd="1" destOrd="0" presId="urn:microsoft.com/office/officeart/2005/8/layout/hProcess7"/>
    <dgm:cxn modelId="{E14CE376-6804-4B72-8603-37F375EBF9E6}" type="presOf" srcId="{F9F5F31D-5982-4F2B-9F1A-49F0EF3CB1B1}" destId="{9EE60218-1CE9-4AE3-B162-715FB2C559E2}" srcOrd="1" destOrd="0" presId="urn:microsoft.com/office/officeart/2005/8/layout/hProcess7"/>
    <dgm:cxn modelId="{3F5D3F8E-C453-4E98-A73A-BDE230AABDEB}" srcId="{B0AC6D30-A52B-4C5D-9318-299004E6D7A1}" destId="{1B0EC10A-6BC1-41A0-A92B-E69EFEB61527}" srcOrd="2" destOrd="0" parTransId="{13B66352-DC2F-4D72-A0CA-904FA67092CA}" sibTransId="{2F8C60FD-AA24-4E9E-8664-8426858949C2}"/>
    <dgm:cxn modelId="{0B438F93-4666-4EDA-B213-CD21DE37338B}" srcId="{B0AC6D30-A52B-4C5D-9318-299004E6D7A1}" destId="{7FEC5A80-4F9F-4020-AB93-172B49A458C0}" srcOrd="1" destOrd="0" parTransId="{C9D973B6-D844-4535-AE5B-FF5065638BF5}" sibTransId="{F0D9249D-1D15-4E0B-9F6E-F3C3F92D7345}"/>
    <dgm:cxn modelId="{F4E3F098-122A-4C73-9D7D-F043258BC967}" type="presOf" srcId="{2296179F-DD09-4730-8832-6ED16B2388E4}" destId="{88896F41-1F1C-42AA-AB31-CA6CDC05E789}" srcOrd="0" destOrd="0" presId="urn:microsoft.com/office/officeart/2005/8/layout/hProcess7"/>
    <dgm:cxn modelId="{3ED92D99-3BFC-4D15-BF60-B4D19241C68E}" srcId="{1B0EC10A-6BC1-41A0-A92B-E69EFEB61527}" destId="{359D4612-A08E-46ED-8ADC-C0009CDE4282}" srcOrd="0" destOrd="0" parTransId="{F5FC449E-AC1D-473B-A71F-F493660EA9D1}" sibTransId="{38B180FB-919B-4717-B0B8-D05806A869D0}"/>
    <dgm:cxn modelId="{00456C9E-A121-4D67-944E-A5709205ED80}" type="presOf" srcId="{8D865658-623A-447F-88C5-9D45BF114349}" destId="{CC0198BF-1C0A-49FB-A2A2-ECFC1439B6B9}" srcOrd="0" destOrd="0" presId="urn:microsoft.com/office/officeart/2005/8/layout/hProcess7"/>
    <dgm:cxn modelId="{358BA0A0-7176-4C4B-ACEE-B21B00054A7B}" srcId="{F9F5F31D-5982-4F2B-9F1A-49F0EF3CB1B1}" destId="{8D865658-623A-447F-88C5-9D45BF114349}" srcOrd="0" destOrd="0" parTransId="{93DA168F-D53D-4E62-BB84-FFFD973BFFFF}" sibTransId="{EA83B22E-38F0-46D0-9CEF-601B3B6A6534}"/>
    <dgm:cxn modelId="{1DF216A9-8EA5-497B-9828-76C0CFAACF1D}" srcId="{67693653-4BD3-478C-9916-EB9AE5080202}" destId="{DDE11220-45EF-4FC0-895D-6BDD832BB95C}" srcOrd="0" destOrd="0" parTransId="{47FB7374-53DD-46A5-8DA7-665766B371F8}" sibTransId="{54409218-386F-4371-825A-7230D18E8C3B}"/>
    <dgm:cxn modelId="{023DEEAD-6B50-4332-8CD5-3127EF2FA66B}" type="presOf" srcId="{B0AC6D30-A52B-4C5D-9318-299004E6D7A1}" destId="{B2CD8D70-7D9D-4D99-9302-4CF78D6BAC13}" srcOrd="0" destOrd="0" presId="urn:microsoft.com/office/officeart/2005/8/layout/hProcess7"/>
    <dgm:cxn modelId="{B3B0B5BD-FB34-4732-A080-E9C0042A2A0F}" srcId="{7FEC5A80-4F9F-4020-AB93-172B49A458C0}" destId="{C64CDB98-5D65-4A0D-8693-C60240AB46EB}" srcOrd="0" destOrd="0" parTransId="{4C6B2EBC-DA06-4A45-8DEC-7BF90F9F7450}" sibTransId="{96842B74-33D2-4BF3-A6D0-12EA171D1A70}"/>
    <dgm:cxn modelId="{3B46FBBD-CD5C-4D60-8F50-E7F1506F4C76}" srcId="{B0AC6D30-A52B-4C5D-9318-299004E6D7A1}" destId="{F9F5F31D-5982-4F2B-9F1A-49F0EF3CB1B1}" srcOrd="3" destOrd="0" parTransId="{83F4ADF5-0416-4BA4-91A1-AFACFF9BE6CC}" sibTransId="{D622F01F-78D6-43D3-BA20-D9EA5DCA8F2F}"/>
    <dgm:cxn modelId="{57520DC3-7EF5-42E1-98C9-65D217D08505}" type="presOf" srcId="{7FEC5A80-4F9F-4020-AB93-172B49A458C0}" destId="{A2D84141-64CB-47DD-AF07-26A5426DF18F}" srcOrd="1" destOrd="0" presId="urn:microsoft.com/office/officeart/2005/8/layout/hProcess7"/>
    <dgm:cxn modelId="{545706D1-A935-4D40-A4B2-2E61EB1A6F07}" type="presOf" srcId="{F9F5F31D-5982-4F2B-9F1A-49F0EF3CB1B1}" destId="{B3A80694-91E7-498C-A7D6-A234CC891ED2}" srcOrd="0" destOrd="0" presId="urn:microsoft.com/office/officeart/2005/8/layout/hProcess7"/>
    <dgm:cxn modelId="{D73ACBD6-C1CB-4184-9DC2-22FBF9B844B5}" srcId="{B0AC6D30-A52B-4C5D-9318-299004E6D7A1}" destId="{67693653-4BD3-478C-9916-EB9AE5080202}" srcOrd="4" destOrd="0" parTransId="{86731B18-3249-4357-ADC4-EC11DC0D3272}" sibTransId="{140D0B55-FFC0-4554-A164-0BA3C833D809}"/>
    <dgm:cxn modelId="{9990BBD9-F64F-4D92-946E-B2A1C9FECBE2}" srcId="{B0AC6D30-A52B-4C5D-9318-299004E6D7A1}" destId="{8E0F84D8-BF04-4D8D-B5A0-7DBDCF62FCB5}" srcOrd="0" destOrd="0" parTransId="{F9C88DD2-FB83-4821-9096-F66097A11D5B}" sibTransId="{419C6428-3330-4F61-9D6C-4FFB514DFB3E}"/>
    <dgm:cxn modelId="{C460C4E1-B3BB-4F82-9169-028B67B500E8}" type="presOf" srcId="{C64CDB98-5D65-4A0D-8693-C60240AB46EB}" destId="{E9C7CE5E-C8FF-42AB-8932-3AB5643D8A69}" srcOrd="0" destOrd="0" presId="urn:microsoft.com/office/officeart/2005/8/layout/hProcess7"/>
    <dgm:cxn modelId="{75720DE6-B7CD-41FF-BF1A-5533B4099B9F}" type="presOf" srcId="{1B0EC10A-6BC1-41A0-A92B-E69EFEB61527}" destId="{750FB915-32AD-43E5-B02D-53255A498B10}" srcOrd="1" destOrd="0" presId="urn:microsoft.com/office/officeart/2005/8/layout/hProcess7"/>
    <dgm:cxn modelId="{7512457F-4F54-4F0F-8667-703FEB1E2D27}" type="presParOf" srcId="{B2CD8D70-7D9D-4D99-9302-4CF78D6BAC13}" destId="{7C4C0AD3-7761-46AE-A8AE-631BC9475B67}" srcOrd="0" destOrd="0" presId="urn:microsoft.com/office/officeart/2005/8/layout/hProcess7"/>
    <dgm:cxn modelId="{EF4F0002-7821-4BEE-B2D8-32AAF0BEF6FC}" type="presParOf" srcId="{7C4C0AD3-7761-46AE-A8AE-631BC9475B67}" destId="{2B02D1EF-D7C4-49B1-8809-E7B246707BB0}" srcOrd="0" destOrd="0" presId="urn:microsoft.com/office/officeart/2005/8/layout/hProcess7"/>
    <dgm:cxn modelId="{99B2C5D3-B6E4-4433-A0EF-990F012CC2C4}" type="presParOf" srcId="{7C4C0AD3-7761-46AE-A8AE-631BC9475B67}" destId="{05225C77-EE12-4DAD-B2C5-E3BD04412B09}" srcOrd="1" destOrd="0" presId="urn:microsoft.com/office/officeart/2005/8/layout/hProcess7"/>
    <dgm:cxn modelId="{B0D15D6D-3C5D-4B26-9A51-F4E15BE76020}" type="presParOf" srcId="{7C4C0AD3-7761-46AE-A8AE-631BC9475B67}" destId="{88896F41-1F1C-42AA-AB31-CA6CDC05E789}" srcOrd="2" destOrd="0" presId="urn:microsoft.com/office/officeart/2005/8/layout/hProcess7"/>
    <dgm:cxn modelId="{2E798717-8C04-4DDD-8227-6ECA7A6CE181}" type="presParOf" srcId="{B2CD8D70-7D9D-4D99-9302-4CF78D6BAC13}" destId="{1F5309D9-6F31-49B6-892D-204B1F541386}" srcOrd="1" destOrd="0" presId="urn:microsoft.com/office/officeart/2005/8/layout/hProcess7"/>
    <dgm:cxn modelId="{058685B3-0101-4622-A76F-3D2E907E94C3}" type="presParOf" srcId="{B2CD8D70-7D9D-4D99-9302-4CF78D6BAC13}" destId="{925E150C-F31C-4701-80A2-13F12A9FB7F3}" srcOrd="2" destOrd="0" presId="urn:microsoft.com/office/officeart/2005/8/layout/hProcess7"/>
    <dgm:cxn modelId="{9E894CEB-EE1C-4C05-8C0C-ECA070F939DB}" type="presParOf" srcId="{925E150C-F31C-4701-80A2-13F12A9FB7F3}" destId="{EDEB240F-9528-457A-8262-F0B7D992CFD0}" srcOrd="0" destOrd="0" presId="urn:microsoft.com/office/officeart/2005/8/layout/hProcess7"/>
    <dgm:cxn modelId="{8B5EA623-73DB-408B-97D9-EA8BB60FD4D4}" type="presParOf" srcId="{925E150C-F31C-4701-80A2-13F12A9FB7F3}" destId="{DDAA666A-6191-4AFE-83B1-720603C3B954}" srcOrd="1" destOrd="0" presId="urn:microsoft.com/office/officeart/2005/8/layout/hProcess7"/>
    <dgm:cxn modelId="{3285FC85-04A3-45B4-BE92-77AD9DE6D002}" type="presParOf" srcId="{925E150C-F31C-4701-80A2-13F12A9FB7F3}" destId="{D2A5D7F6-C076-4BD7-816A-F1A6468DAE7D}" srcOrd="2" destOrd="0" presId="urn:microsoft.com/office/officeart/2005/8/layout/hProcess7"/>
    <dgm:cxn modelId="{BD2E475B-4CF4-4050-97DF-D52A45337856}" type="presParOf" srcId="{B2CD8D70-7D9D-4D99-9302-4CF78D6BAC13}" destId="{168C9E34-5366-4557-A892-35DE1F1F3E88}" srcOrd="3" destOrd="0" presId="urn:microsoft.com/office/officeart/2005/8/layout/hProcess7"/>
    <dgm:cxn modelId="{5C950776-DEBC-40B5-803B-B4C921111F43}" type="presParOf" srcId="{B2CD8D70-7D9D-4D99-9302-4CF78D6BAC13}" destId="{9011A9C4-81E1-4109-8A22-1BB72BD7DCB4}" srcOrd="4" destOrd="0" presId="urn:microsoft.com/office/officeart/2005/8/layout/hProcess7"/>
    <dgm:cxn modelId="{95AAE1F8-A0B5-4C5F-8C95-353E7FC1DEF5}" type="presParOf" srcId="{9011A9C4-81E1-4109-8A22-1BB72BD7DCB4}" destId="{2CC0EA67-D3C1-470C-A7CD-EF9F9E5B9FF5}" srcOrd="0" destOrd="0" presId="urn:microsoft.com/office/officeart/2005/8/layout/hProcess7"/>
    <dgm:cxn modelId="{3DB079C2-BB35-4922-A73D-03D0F987E289}" type="presParOf" srcId="{9011A9C4-81E1-4109-8A22-1BB72BD7DCB4}" destId="{A2D84141-64CB-47DD-AF07-26A5426DF18F}" srcOrd="1" destOrd="0" presId="urn:microsoft.com/office/officeart/2005/8/layout/hProcess7"/>
    <dgm:cxn modelId="{2D30980F-D50B-406F-826B-31A9D9652B1A}" type="presParOf" srcId="{9011A9C4-81E1-4109-8A22-1BB72BD7DCB4}" destId="{E9C7CE5E-C8FF-42AB-8932-3AB5643D8A69}" srcOrd="2" destOrd="0" presId="urn:microsoft.com/office/officeart/2005/8/layout/hProcess7"/>
    <dgm:cxn modelId="{74562D6F-3A27-4DDF-BBCB-DFF1FE5C438F}" type="presParOf" srcId="{B2CD8D70-7D9D-4D99-9302-4CF78D6BAC13}" destId="{7291F68F-79B6-44C7-A7CC-93EAEAAFB741}" srcOrd="5" destOrd="0" presId="urn:microsoft.com/office/officeart/2005/8/layout/hProcess7"/>
    <dgm:cxn modelId="{2619FF1E-94CE-4961-91D7-DDED87769D59}" type="presParOf" srcId="{B2CD8D70-7D9D-4D99-9302-4CF78D6BAC13}" destId="{6C54F01E-ED8B-4D54-AE03-FE080C45C920}" srcOrd="6" destOrd="0" presId="urn:microsoft.com/office/officeart/2005/8/layout/hProcess7"/>
    <dgm:cxn modelId="{521B8245-84F8-4BAE-9E11-343DEF4D04BF}" type="presParOf" srcId="{6C54F01E-ED8B-4D54-AE03-FE080C45C920}" destId="{BA1F15F7-1640-4D9D-9F98-42CB5A2A4737}" srcOrd="0" destOrd="0" presId="urn:microsoft.com/office/officeart/2005/8/layout/hProcess7"/>
    <dgm:cxn modelId="{D096BB7D-2810-4FDC-8A70-97501D4CECD2}" type="presParOf" srcId="{6C54F01E-ED8B-4D54-AE03-FE080C45C920}" destId="{9B1FEEBB-DF04-493B-899F-04B5E72F754A}" srcOrd="1" destOrd="0" presId="urn:microsoft.com/office/officeart/2005/8/layout/hProcess7"/>
    <dgm:cxn modelId="{F40772D0-2B42-42B6-B684-9C28C82C4668}" type="presParOf" srcId="{6C54F01E-ED8B-4D54-AE03-FE080C45C920}" destId="{919D4A23-C422-4DEF-83A8-A91324693929}" srcOrd="2" destOrd="0" presId="urn:microsoft.com/office/officeart/2005/8/layout/hProcess7"/>
    <dgm:cxn modelId="{CCF54FBE-CB2A-4D6D-A38C-D074B32B2134}" type="presParOf" srcId="{B2CD8D70-7D9D-4D99-9302-4CF78D6BAC13}" destId="{42E5E89A-8179-4494-8367-6F50BC4EC30F}" srcOrd="7" destOrd="0" presId="urn:microsoft.com/office/officeart/2005/8/layout/hProcess7"/>
    <dgm:cxn modelId="{ACAD18B8-3BE6-4212-AA7A-B1F4023B5204}" type="presParOf" srcId="{B2CD8D70-7D9D-4D99-9302-4CF78D6BAC13}" destId="{5504C7BB-E02C-4373-838F-8783AC7192BB}" srcOrd="8" destOrd="0" presId="urn:microsoft.com/office/officeart/2005/8/layout/hProcess7"/>
    <dgm:cxn modelId="{F1FE53E7-3D88-4FBC-AFB4-D0588EA2BA84}" type="presParOf" srcId="{5504C7BB-E02C-4373-838F-8783AC7192BB}" destId="{B473C9BF-D455-428B-8395-ABDE7272C3FF}" srcOrd="0" destOrd="0" presId="urn:microsoft.com/office/officeart/2005/8/layout/hProcess7"/>
    <dgm:cxn modelId="{F060D35E-C117-4BEE-A6A4-934BC5A65E45}" type="presParOf" srcId="{5504C7BB-E02C-4373-838F-8783AC7192BB}" destId="{750FB915-32AD-43E5-B02D-53255A498B10}" srcOrd="1" destOrd="0" presId="urn:microsoft.com/office/officeart/2005/8/layout/hProcess7"/>
    <dgm:cxn modelId="{FC92138F-6F6F-4534-A1D0-CC8158979D49}" type="presParOf" srcId="{5504C7BB-E02C-4373-838F-8783AC7192BB}" destId="{46FD91C1-2826-4010-9EBD-2FCEA990ED97}" srcOrd="2" destOrd="0" presId="urn:microsoft.com/office/officeart/2005/8/layout/hProcess7"/>
    <dgm:cxn modelId="{6BA8C4EC-42BD-4A86-9EC1-8024D4EED74D}" type="presParOf" srcId="{B2CD8D70-7D9D-4D99-9302-4CF78D6BAC13}" destId="{E665DC72-B71A-4F8D-ABB2-32531F89E134}" srcOrd="9" destOrd="0" presId="urn:microsoft.com/office/officeart/2005/8/layout/hProcess7"/>
    <dgm:cxn modelId="{94C5E644-3877-40D9-9424-14B8A22479EC}" type="presParOf" srcId="{B2CD8D70-7D9D-4D99-9302-4CF78D6BAC13}" destId="{D1EE8FB4-C579-43B9-AAC8-6868D060941D}" srcOrd="10" destOrd="0" presId="urn:microsoft.com/office/officeart/2005/8/layout/hProcess7"/>
    <dgm:cxn modelId="{1E194599-71CC-4A09-B6F4-D54F8AD6AF4A}" type="presParOf" srcId="{D1EE8FB4-C579-43B9-AAC8-6868D060941D}" destId="{944B531E-0870-4223-A082-EB5CF1B25AAE}" srcOrd="0" destOrd="0" presId="urn:microsoft.com/office/officeart/2005/8/layout/hProcess7"/>
    <dgm:cxn modelId="{C5A5640E-F942-4596-A6B4-64A18E6DC086}" type="presParOf" srcId="{D1EE8FB4-C579-43B9-AAC8-6868D060941D}" destId="{E7B95A32-AB51-4C66-9AFD-2216B8E6A79F}" srcOrd="1" destOrd="0" presId="urn:microsoft.com/office/officeart/2005/8/layout/hProcess7"/>
    <dgm:cxn modelId="{81C8AFDE-FF1B-41FB-BDEA-FA9AC7A82289}" type="presParOf" srcId="{D1EE8FB4-C579-43B9-AAC8-6868D060941D}" destId="{94B236B4-6E53-4CCC-9A1B-69B77358AE1E}" srcOrd="2" destOrd="0" presId="urn:microsoft.com/office/officeart/2005/8/layout/hProcess7"/>
    <dgm:cxn modelId="{27E8062D-71D2-405C-A295-1A7FCA8F5B42}" type="presParOf" srcId="{B2CD8D70-7D9D-4D99-9302-4CF78D6BAC13}" destId="{A169CD86-9F44-47A6-9459-A28E270B86DE}" srcOrd="11" destOrd="0" presId="urn:microsoft.com/office/officeart/2005/8/layout/hProcess7"/>
    <dgm:cxn modelId="{16A4C43E-5965-4ED2-99BE-E1CD4C68AAD8}" type="presParOf" srcId="{B2CD8D70-7D9D-4D99-9302-4CF78D6BAC13}" destId="{B29DBDD9-42FA-40B3-9C1F-63F610C7847A}" srcOrd="12" destOrd="0" presId="urn:microsoft.com/office/officeart/2005/8/layout/hProcess7"/>
    <dgm:cxn modelId="{4ABAC79F-A156-48F6-9E96-5CDD8CB0DE54}" type="presParOf" srcId="{B29DBDD9-42FA-40B3-9C1F-63F610C7847A}" destId="{B3A80694-91E7-498C-A7D6-A234CC891ED2}" srcOrd="0" destOrd="0" presId="urn:microsoft.com/office/officeart/2005/8/layout/hProcess7"/>
    <dgm:cxn modelId="{6FC7A5B0-5397-4AF5-A117-58DCF2F21E81}" type="presParOf" srcId="{B29DBDD9-42FA-40B3-9C1F-63F610C7847A}" destId="{9EE60218-1CE9-4AE3-B162-715FB2C559E2}" srcOrd="1" destOrd="0" presId="urn:microsoft.com/office/officeart/2005/8/layout/hProcess7"/>
    <dgm:cxn modelId="{B0DB9109-61C7-4B8C-B8AE-DDA09F3B3747}" type="presParOf" srcId="{B29DBDD9-42FA-40B3-9C1F-63F610C7847A}" destId="{CC0198BF-1C0A-49FB-A2A2-ECFC1439B6B9}" srcOrd="2" destOrd="0" presId="urn:microsoft.com/office/officeart/2005/8/layout/hProcess7"/>
    <dgm:cxn modelId="{E20B5610-0737-4EE8-8D64-D6C6564DF851}" type="presParOf" srcId="{B2CD8D70-7D9D-4D99-9302-4CF78D6BAC13}" destId="{880A853C-D8C6-4D58-970F-2052FC941234}" srcOrd="13" destOrd="0" presId="urn:microsoft.com/office/officeart/2005/8/layout/hProcess7"/>
    <dgm:cxn modelId="{BCAEEEFC-38EB-43F0-912E-A251FFBE73C0}" type="presParOf" srcId="{B2CD8D70-7D9D-4D99-9302-4CF78D6BAC13}" destId="{26C799F9-B023-4F22-A771-09733BC334C3}" srcOrd="14" destOrd="0" presId="urn:microsoft.com/office/officeart/2005/8/layout/hProcess7"/>
    <dgm:cxn modelId="{6E64820A-B573-45AD-9E40-113EDF3BE07D}" type="presParOf" srcId="{26C799F9-B023-4F22-A771-09733BC334C3}" destId="{3D2D7407-5E4A-448F-8AE7-9122B4F4139F}" srcOrd="0" destOrd="0" presId="urn:microsoft.com/office/officeart/2005/8/layout/hProcess7"/>
    <dgm:cxn modelId="{66ECADD4-AB0C-442F-9E35-522F3150BD76}" type="presParOf" srcId="{26C799F9-B023-4F22-A771-09733BC334C3}" destId="{B59554BF-B38C-4641-B76D-893293585E63}" srcOrd="1" destOrd="0" presId="urn:microsoft.com/office/officeart/2005/8/layout/hProcess7"/>
    <dgm:cxn modelId="{E9362C05-A05B-4247-BAF3-0C15E7708D4F}" type="presParOf" srcId="{26C799F9-B023-4F22-A771-09733BC334C3}" destId="{241EA735-E35B-41E9-A36B-AC5BEE61BB5E}" srcOrd="2" destOrd="0" presId="urn:microsoft.com/office/officeart/2005/8/layout/hProcess7"/>
    <dgm:cxn modelId="{3AB3AEA1-C7B9-4E5B-9BD3-A4126687BBCD}" type="presParOf" srcId="{B2CD8D70-7D9D-4D99-9302-4CF78D6BAC13}" destId="{C6B78615-D7B0-4F1C-B762-DB84DD62755B}" srcOrd="15" destOrd="0" presId="urn:microsoft.com/office/officeart/2005/8/layout/hProcess7"/>
    <dgm:cxn modelId="{4B5D4AEA-F4BA-40A2-A0F5-E2A1C0D32D3A}" type="presParOf" srcId="{B2CD8D70-7D9D-4D99-9302-4CF78D6BAC13}" destId="{54CE3912-74CB-452E-AAF1-9565D1BC0C0A}" srcOrd="16" destOrd="0" presId="urn:microsoft.com/office/officeart/2005/8/layout/hProcess7"/>
    <dgm:cxn modelId="{C5AE95E0-9488-44CB-B15E-EE582B48BC4C}" type="presParOf" srcId="{54CE3912-74CB-452E-AAF1-9565D1BC0C0A}" destId="{57155012-8A2C-4AB8-9F4F-A77CE3D0D1A0}" srcOrd="0" destOrd="0" presId="urn:microsoft.com/office/officeart/2005/8/layout/hProcess7"/>
    <dgm:cxn modelId="{3D0E9D93-4DFA-4908-ABBF-1CB70FE9A137}" type="presParOf" srcId="{54CE3912-74CB-452E-AAF1-9565D1BC0C0A}" destId="{1C5932A2-45F1-4410-8980-86F208EA22AF}" srcOrd="1" destOrd="0" presId="urn:microsoft.com/office/officeart/2005/8/layout/hProcess7"/>
    <dgm:cxn modelId="{120A4290-5EEC-4B06-8116-0EEBB46EDB9D}" type="presParOf" srcId="{54CE3912-74CB-452E-AAF1-9565D1BC0C0A}" destId="{1E103D5E-4158-4C88-8CFB-6CF00A2B6988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AB75A0-4FB5-41B4-AFC4-CD860A4D0363}" type="doc">
      <dgm:prSet loTypeId="urn:microsoft.com/office/officeart/2005/8/layout/process1" loCatId="process" qsTypeId="urn:microsoft.com/office/officeart/2005/8/quickstyle/simple1" qsCatId="simple" csTypeId="urn:microsoft.com/office/officeart/2005/8/colors/accent0_1" csCatId="mainScheme" phldr="1"/>
      <dgm:spPr/>
    </dgm:pt>
    <dgm:pt modelId="{474366B8-D0B0-4F9C-8C8F-107954981BCC}">
      <dgm:prSet phldrT="[Text]"/>
      <dgm:spPr>
        <a:ln w="25400"/>
      </dgm:spPr>
      <dgm:t>
        <a:bodyPr/>
        <a:lstStyle/>
        <a:p>
          <a:r>
            <a:rPr lang="en-US" dirty="0"/>
            <a:t>SWP Workshop</a:t>
          </a:r>
        </a:p>
      </dgm:t>
    </dgm:pt>
    <dgm:pt modelId="{9CBB8146-FA10-4E24-B9F9-BF88BAAC96A5}" type="parTrans" cxnId="{889366DA-415C-4D05-913D-79F54168C541}">
      <dgm:prSet/>
      <dgm:spPr/>
      <dgm:t>
        <a:bodyPr/>
        <a:lstStyle/>
        <a:p>
          <a:endParaRPr lang="en-US"/>
        </a:p>
      </dgm:t>
    </dgm:pt>
    <dgm:pt modelId="{948A4E85-3E04-4D2C-8C00-FCAFA2D6F52B}" type="sibTrans" cxnId="{889366DA-415C-4D05-913D-79F54168C541}">
      <dgm:prSet/>
      <dgm:spPr/>
      <dgm:t>
        <a:bodyPr/>
        <a:lstStyle/>
        <a:p>
          <a:endParaRPr lang="en-US"/>
        </a:p>
      </dgm:t>
    </dgm:pt>
    <dgm:pt modelId="{D4BEDA8F-7819-4833-87AA-5714446E357D}">
      <dgm:prSet phldrT="[Text]"/>
      <dgm:spPr>
        <a:ln w="25400"/>
      </dgm:spPr>
      <dgm:t>
        <a:bodyPr/>
        <a:lstStyle/>
        <a:p>
          <a:r>
            <a:rPr lang="en-US" dirty="0"/>
            <a:t>Key Roles / Strategic Roles </a:t>
          </a:r>
        </a:p>
      </dgm:t>
    </dgm:pt>
    <dgm:pt modelId="{485CB867-DA07-4570-8075-24F41F1702E0}" type="parTrans" cxnId="{5C3815A8-2B99-4DEF-9ECC-C66E0271A710}">
      <dgm:prSet/>
      <dgm:spPr/>
      <dgm:t>
        <a:bodyPr/>
        <a:lstStyle/>
        <a:p>
          <a:endParaRPr lang="en-US"/>
        </a:p>
      </dgm:t>
    </dgm:pt>
    <dgm:pt modelId="{19A1BD9B-E3D3-44F7-90DD-720679CF489D}" type="sibTrans" cxnId="{5C3815A8-2B99-4DEF-9ECC-C66E0271A710}">
      <dgm:prSet/>
      <dgm:spPr/>
      <dgm:t>
        <a:bodyPr/>
        <a:lstStyle/>
        <a:p>
          <a:endParaRPr lang="en-US"/>
        </a:p>
      </dgm:t>
    </dgm:pt>
    <dgm:pt modelId="{AA070E49-8E9A-47CE-B02A-90F399150A36}">
      <dgm:prSet phldrT="[Text]"/>
      <dgm:spPr>
        <a:ln w="25400"/>
      </dgm:spPr>
      <dgm:t>
        <a:bodyPr/>
        <a:lstStyle/>
        <a:p>
          <a:r>
            <a:rPr lang="en-US" dirty="0"/>
            <a:t>Workplans</a:t>
          </a:r>
        </a:p>
      </dgm:t>
    </dgm:pt>
    <dgm:pt modelId="{8C41166F-A615-4078-93BF-142DAAE42832}" type="parTrans" cxnId="{613C4668-3557-4F46-BBA8-6560C4B02A41}">
      <dgm:prSet/>
      <dgm:spPr/>
      <dgm:t>
        <a:bodyPr/>
        <a:lstStyle/>
        <a:p>
          <a:endParaRPr lang="en-US"/>
        </a:p>
      </dgm:t>
    </dgm:pt>
    <dgm:pt modelId="{00B2F930-E4EF-4E43-9CE3-DB062F931FA3}" type="sibTrans" cxnId="{613C4668-3557-4F46-BBA8-6560C4B02A41}">
      <dgm:prSet/>
      <dgm:spPr/>
      <dgm:t>
        <a:bodyPr/>
        <a:lstStyle/>
        <a:p>
          <a:endParaRPr lang="en-US"/>
        </a:p>
      </dgm:t>
    </dgm:pt>
    <dgm:pt modelId="{75E215B9-5202-422F-980E-A325C49E249A}">
      <dgm:prSet phldrT="[Text]"/>
      <dgm:spPr>
        <a:ln w="25400"/>
      </dgm:spPr>
      <dgm:t>
        <a:bodyPr/>
        <a:lstStyle/>
        <a:p>
          <a:r>
            <a:rPr lang="en-US" dirty="0"/>
            <a:t>MDA-HRs</a:t>
          </a:r>
        </a:p>
      </dgm:t>
    </dgm:pt>
    <dgm:pt modelId="{91B84B2E-CE72-4A49-BD05-DFCDB97A0438}" type="parTrans" cxnId="{2EB38A89-C2FE-4CC0-9489-E37A379117F7}">
      <dgm:prSet/>
      <dgm:spPr/>
      <dgm:t>
        <a:bodyPr/>
        <a:lstStyle/>
        <a:p>
          <a:endParaRPr lang="en-US"/>
        </a:p>
      </dgm:t>
    </dgm:pt>
    <dgm:pt modelId="{6274C1BA-69B1-4902-A235-2FF260DA4DF4}" type="sibTrans" cxnId="{2EB38A89-C2FE-4CC0-9489-E37A379117F7}">
      <dgm:prSet/>
      <dgm:spPr/>
      <dgm:t>
        <a:bodyPr/>
        <a:lstStyle/>
        <a:p>
          <a:endParaRPr lang="en-US"/>
        </a:p>
      </dgm:t>
    </dgm:pt>
    <dgm:pt modelId="{65672D7C-A797-4CA4-B0ED-8AA91692DF30}" type="pres">
      <dgm:prSet presAssocID="{83AB75A0-4FB5-41B4-AFC4-CD860A4D0363}" presName="Name0" presStyleCnt="0">
        <dgm:presLayoutVars>
          <dgm:dir/>
          <dgm:resizeHandles val="exact"/>
        </dgm:presLayoutVars>
      </dgm:prSet>
      <dgm:spPr/>
    </dgm:pt>
    <dgm:pt modelId="{620ABFB5-AA6E-4054-A392-4EF67BBBB84B}" type="pres">
      <dgm:prSet presAssocID="{75E215B9-5202-422F-980E-A325C49E249A}" presName="node" presStyleLbl="node1" presStyleIdx="0" presStyleCnt="4">
        <dgm:presLayoutVars>
          <dgm:bulletEnabled val="1"/>
        </dgm:presLayoutVars>
      </dgm:prSet>
      <dgm:spPr/>
    </dgm:pt>
    <dgm:pt modelId="{7C62483A-8AD4-446F-9663-187C94724386}" type="pres">
      <dgm:prSet presAssocID="{6274C1BA-69B1-4902-A235-2FF260DA4DF4}" presName="sibTrans" presStyleLbl="sibTrans2D1" presStyleIdx="0" presStyleCnt="3"/>
      <dgm:spPr/>
    </dgm:pt>
    <dgm:pt modelId="{A2222F7A-E91D-4573-8F91-1E1CB99B8544}" type="pres">
      <dgm:prSet presAssocID="{6274C1BA-69B1-4902-A235-2FF260DA4DF4}" presName="connectorText" presStyleLbl="sibTrans2D1" presStyleIdx="0" presStyleCnt="3"/>
      <dgm:spPr/>
    </dgm:pt>
    <dgm:pt modelId="{D2EF77E8-7B14-43D9-A38F-260CF6E3844E}" type="pres">
      <dgm:prSet presAssocID="{474366B8-D0B0-4F9C-8C8F-107954981BCC}" presName="node" presStyleLbl="node1" presStyleIdx="1" presStyleCnt="4">
        <dgm:presLayoutVars>
          <dgm:bulletEnabled val="1"/>
        </dgm:presLayoutVars>
      </dgm:prSet>
      <dgm:spPr/>
    </dgm:pt>
    <dgm:pt modelId="{A63C582E-2A45-4E78-A734-8CE370E184CD}" type="pres">
      <dgm:prSet presAssocID="{948A4E85-3E04-4D2C-8C00-FCAFA2D6F52B}" presName="sibTrans" presStyleLbl="sibTrans2D1" presStyleIdx="1" presStyleCnt="3"/>
      <dgm:spPr/>
    </dgm:pt>
    <dgm:pt modelId="{0FE8A42D-8219-4F5D-9038-18DD5A5A7D1B}" type="pres">
      <dgm:prSet presAssocID="{948A4E85-3E04-4D2C-8C00-FCAFA2D6F52B}" presName="connectorText" presStyleLbl="sibTrans2D1" presStyleIdx="1" presStyleCnt="3"/>
      <dgm:spPr/>
    </dgm:pt>
    <dgm:pt modelId="{AAD0F1C8-8E71-4D70-AEB6-949DB0D5B32A}" type="pres">
      <dgm:prSet presAssocID="{D4BEDA8F-7819-4833-87AA-5714446E357D}" presName="node" presStyleLbl="node1" presStyleIdx="2" presStyleCnt="4">
        <dgm:presLayoutVars>
          <dgm:bulletEnabled val="1"/>
        </dgm:presLayoutVars>
      </dgm:prSet>
      <dgm:spPr/>
    </dgm:pt>
    <dgm:pt modelId="{3246F61C-3FE0-4E16-9A3E-73809AE91CFC}" type="pres">
      <dgm:prSet presAssocID="{19A1BD9B-E3D3-44F7-90DD-720679CF489D}" presName="sibTrans" presStyleLbl="sibTrans2D1" presStyleIdx="2" presStyleCnt="3"/>
      <dgm:spPr/>
    </dgm:pt>
    <dgm:pt modelId="{4757B99C-B3E1-4BDA-91D9-1E16932A1619}" type="pres">
      <dgm:prSet presAssocID="{19A1BD9B-E3D3-44F7-90DD-720679CF489D}" presName="connectorText" presStyleLbl="sibTrans2D1" presStyleIdx="2" presStyleCnt="3"/>
      <dgm:spPr/>
    </dgm:pt>
    <dgm:pt modelId="{05B1FE37-9D28-4E14-B0B8-794E1D828A7A}" type="pres">
      <dgm:prSet presAssocID="{AA070E49-8E9A-47CE-B02A-90F399150A36}" presName="node" presStyleLbl="node1" presStyleIdx="3" presStyleCnt="4">
        <dgm:presLayoutVars>
          <dgm:bulletEnabled val="1"/>
        </dgm:presLayoutVars>
      </dgm:prSet>
      <dgm:spPr/>
    </dgm:pt>
  </dgm:ptLst>
  <dgm:cxnLst>
    <dgm:cxn modelId="{5D2E7325-092C-480F-8B49-DEFCADF00BAC}" type="presOf" srcId="{948A4E85-3E04-4D2C-8C00-FCAFA2D6F52B}" destId="{A63C582E-2A45-4E78-A734-8CE370E184CD}" srcOrd="0" destOrd="0" presId="urn:microsoft.com/office/officeart/2005/8/layout/process1"/>
    <dgm:cxn modelId="{7D7E892B-2D4C-4FC6-B646-EA39FC1C1103}" type="presOf" srcId="{83AB75A0-4FB5-41B4-AFC4-CD860A4D0363}" destId="{65672D7C-A797-4CA4-B0ED-8AA91692DF30}" srcOrd="0" destOrd="0" presId="urn:microsoft.com/office/officeart/2005/8/layout/process1"/>
    <dgm:cxn modelId="{A33F0038-7BBF-4DA5-915A-EBC6141F59E9}" type="presOf" srcId="{948A4E85-3E04-4D2C-8C00-FCAFA2D6F52B}" destId="{0FE8A42D-8219-4F5D-9038-18DD5A5A7D1B}" srcOrd="1" destOrd="0" presId="urn:microsoft.com/office/officeart/2005/8/layout/process1"/>
    <dgm:cxn modelId="{613C4668-3557-4F46-BBA8-6560C4B02A41}" srcId="{83AB75A0-4FB5-41B4-AFC4-CD860A4D0363}" destId="{AA070E49-8E9A-47CE-B02A-90F399150A36}" srcOrd="3" destOrd="0" parTransId="{8C41166F-A615-4078-93BF-142DAAE42832}" sibTransId="{00B2F930-E4EF-4E43-9CE3-DB062F931FA3}"/>
    <dgm:cxn modelId="{1BF9F06C-C1EF-4D98-A78E-709F1908CA95}" type="presOf" srcId="{75E215B9-5202-422F-980E-A325C49E249A}" destId="{620ABFB5-AA6E-4054-A392-4EF67BBBB84B}" srcOrd="0" destOrd="0" presId="urn:microsoft.com/office/officeart/2005/8/layout/process1"/>
    <dgm:cxn modelId="{EA15394E-B497-4BDE-9EF2-3AAFE41EC1D5}" type="presOf" srcId="{D4BEDA8F-7819-4833-87AA-5714446E357D}" destId="{AAD0F1C8-8E71-4D70-AEB6-949DB0D5B32A}" srcOrd="0" destOrd="0" presId="urn:microsoft.com/office/officeart/2005/8/layout/process1"/>
    <dgm:cxn modelId="{2EB38A89-C2FE-4CC0-9489-E37A379117F7}" srcId="{83AB75A0-4FB5-41B4-AFC4-CD860A4D0363}" destId="{75E215B9-5202-422F-980E-A325C49E249A}" srcOrd="0" destOrd="0" parTransId="{91B84B2E-CE72-4A49-BD05-DFCDB97A0438}" sibTransId="{6274C1BA-69B1-4902-A235-2FF260DA4DF4}"/>
    <dgm:cxn modelId="{120BBD94-3143-413B-8BD9-64459120CE7F}" type="presOf" srcId="{474366B8-D0B0-4F9C-8C8F-107954981BCC}" destId="{D2EF77E8-7B14-43D9-A38F-260CF6E3844E}" srcOrd="0" destOrd="0" presId="urn:microsoft.com/office/officeart/2005/8/layout/process1"/>
    <dgm:cxn modelId="{7D6DAAA4-582D-4746-A61B-0BE0A1A654AA}" type="presOf" srcId="{19A1BD9B-E3D3-44F7-90DD-720679CF489D}" destId="{3246F61C-3FE0-4E16-9A3E-73809AE91CFC}" srcOrd="0" destOrd="0" presId="urn:microsoft.com/office/officeart/2005/8/layout/process1"/>
    <dgm:cxn modelId="{5C3815A8-2B99-4DEF-9ECC-C66E0271A710}" srcId="{83AB75A0-4FB5-41B4-AFC4-CD860A4D0363}" destId="{D4BEDA8F-7819-4833-87AA-5714446E357D}" srcOrd="2" destOrd="0" parTransId="{485CB867-DA07-4570-8075-24F41F1702E0}" sibTransId="{19A1BD9B-E3D3-44F7-90DD-720679CF489D}"/>
    <dgm:cxn modelId="{51A496B0-0841-4662-9CDE-BDEAA5AD30FC}" type="presOf" srcId="{AA070E49-8E9A-47CE-B02A-90F399150A36}" destId="{05B1FE37-9D28-4E14-B0B8-794E1D828A7A}" srcOrd="0" destOrd="0" presId="urn:microsoft.com/office/officeart/2005/8/layout/process1"/>
    <dgm:cxn modelId="{DC39F6B0-1C16-4905-A4D7-F835F8A4E71E}" type="presOf" srcId="{19A1BD9B-E3D3-44F7-90DD-720679CF489D}" destId="{4757B99C-B3E1-4BDA-91D9-1E16932A1619}" srcOrd="1" destOrd="0" presId="urn:microsoft.com/office/officeart/2005/8/layout/process1"/>
    <dgm:cxn modelId="{5FFCEDCB-F28D-4569-9F2A-AF0A8A861D2B}" type="presOf" srcId="{6274C1BA-69B1-4902-A235-2FF260DA4DF4}" destId="{7C62483A-8AD4-446F-9663-187C94724386}" srcOrd="0" destOrd="0" presId="urn:microsoft.com/office/officeart/2005/8/layout/process1"/>
    <dgm:cxn modelId="{889366DA-415C-4D05-913D-79F54168C541}" srcId="{83AB75A0-4FB5-41B4-AFC4-CD860A4D0363}" destId="{474366B8-D0B0-4F9C-8C8F-107954981BCC}" srcOrd="1" destOrd="0" parTransId="{9CBB8146-FA10-4E24-B9F9-BF88BAAC96A5}" sibTransId="{948A4E85-3E04-4D2C-8C00-FCAFA2D6F52B}"/>
    <dgm:cxn modelId="{08C7E7ED-8F1A-44C9-886D-CA1E4AEC6C23}" type="presOf" srcId="{6274C1BA-69B1-4902-A235-2FF260DA4DF4}" destId="{A2222F7A-E91D-4573-8F91-1E1CB99B8544}" srcOrd="1" destOrd="0" presId="urn:microsoft.com/office/officeart/2005/8/layout/process1"/>
    <dgm:cxn modelId="{38A32EE0-D100-419C-8D17-E018B16ECEDA}" type="presParOf" srcId="{65672D7C-A797-4CA4-B0ED-8AA91692DF30}" destId="{620ABFB5-AA6E-4054-A392-4EF67BBBB84B}" srcOrd="0" destOrd="0" presId="urn:microsoft.com/office/officeart/2005/8/layout/process1"/>
    <dgm:cxn modelId="{4D59E392-983E-4855-A933-D39E3C9F205A}" type="presParOf" srcId="{65672D7C-A797-4CA4-B0ED-8AA91692DF30}" destId="{7C62483A-8AD4-446F-9663-187C94724386}" srcOrd="1" destOrd="0" presId="urn:microsoft.com/office/officeart/2005/8/layout/process1"/>
    <dgm:cxn modelId="{56792DB2-2FB4-48AD-B582-4CA35F918CB4}" type="presParOf" srcId="{7C62483A-8AD4-446F-9663-187C94724386}" destId="{A2222F7A-E91D-4573-8F91-1E1CB99B8544}" srcOrd="0" destOrd="0" presId="urn:microsoft.com/office/officeart/2005/8/layout/process1"/>
    <dgm:cxn modelId="{482267D4-455C-4E56-AA51-0E011617B3E6}" type="presParOf" srcId="{65672D7C-A797-4CA4-B0ED-8AA91692DF30}" destId="{D2EF77E8-7B14-43D9-A38F-260CF6E3844E}" srcOrd="2" destOrd="0" presId="urn:microsoft.com/office/officeart/2005/8/layout/process1"/>
    <dgm:cxn modelId="{9A29356B-E117-4FA5-9896-AE54291D12FE}" type="presParOf" srcId="{65672D7C-A797-4CA4-B0ED-8AA91692DF30}" destId="{A63C582E-2A45-4E78-A734-8CE370E184CD}" srcOrd="3" destOrd="0" presId="urn:microsoft.com/office/officeart/2005/8/layout/process1"/>
    <dgm:cxn modelId="{B6AF3E64-B0F5-4CC1-9F88-CE0FA8D6759F}" type="presParOf" srcId="{A63C582E-2A45-4E78-A734-8CE370E184CD}" destId="{0FE8A42D-8219-4F5D-9038-18DD5A5A7D1B}" srcOrd="0" destOrd="0" presId="urn:microsoft.com/office/officeart/2005/8/layout/process1"/>
    <dgm:cxn modelId="{FBB8A222-79D9-40D9-8A2A-C8B67D77799B}" type="presParOf" srcId="{65672D7C-A797-4CA4-B0ED-8AA91692DF30}" destId="{AAD0F1C8-8E71-4D70-AEB6-949DB0D5B32A}" srcOrd="4" destOrd="0" presId="urn:microsoft.com/office/officeart/2005/8/layout/process1"/>
    <dgm:cxn modelId="{52304279-B722-4543-9917-7D75DFE6927D}" type="presParOf" srcId="{65672D7C-A797-4CA4-B0ED-8AA91692DF30}" destId="{3246F61C-3FE0-4E16-9A3E-73809AE91CFC}" srcOrd="5" destOrd="0" presId="urn:microsoft.com/office/officeart/2005/8/layout/process1"/>
    <dgm:cxn modelId="{6F0FB290-8E92-4FC3-B876-76C5677D544F}" type="presParOf" srcId="{3246F61C-3FE0-4E16-9A3E-73809AE91CFC}" destId="{4757B99C-B3E1-4BDA-91D9-1E16932A1619}" srcOrd="0" destOrd="0" presId="urn:microsoft.com/office/officeart/2005/8/layout/process1"/>
    <dgm:cxn modelId="{211CE66A-F83C-4533-9F99-717E0C76B013}" type="presParOf" srcId="{65672D7C-A797-4CA4-B0ED-8AA91692DF30}" destId="{05B1FE37-9D28-4E14-B0B8-794E1D828A7A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6D956C-4854-43DB-910C-02045345EA46}" type="doc">
      <dgm:prSet loTypeId="urn:microsoft.com/office/officeart/2005/8/layout/process1" loCatId="process" qsTypeId="urn:microsoft.com/office/officeart/2005/8/quickstyle/simple1" qsCatId="simple" csTypeId="urn:microsoft.com/office/officeart/2005/8/colors/accent3_2" csCatId="accent3" phldr="1"/>
      <dgm:spPr/>
    </dgm:pt>
    <dgm:pt modelId="{44BE5A04-8038-4E13-B06F-DEA41B3730AE}">
      <dgm:prSet phldrT="[Text]"/>
      <dgm:spPr/>
      <dgm:t>
        <a:bodyPr/>
        <a:lstStyle/>
        <a:p>
          <a:r>
            <a:rPr lang="en-US" dirty="0"/>
            <a:t>MDA-HRs</a:t>
          </a:r>
        </a:p>
      </dgm:t>
    </dgm:pt>
    <dgm:pt modelId="{DE6CB909-C8D6-4C62-8E20-D07C97271B8F}" type="parTrans" cxnId="{6CFDF4D9-3BCA-4E85-AE6A-FC70FB4FD850}">
      <dgm:prSet/>
      <dgm:spPr/>
      <dgm:t>
        <a:bodyPr/>
        <a:lstStyle/>
        <a:p>
          <a:endParaRPr lang="en-US"/>
        </a:p>
      </dgm:t>
    </dgm:pt>
    <dgm:pt modelId="{B70AC7F7-BC71-44E7-A1F7-CEA7026091BB}" type="sibTrans" cxnId="{6CFDF4D9-3BCA-4E85-AE6A-FC70FB4FD850}">
      <dgm:prSet/>
      <dgm:spPr/>
      <dgm:t>
        <a:bodyPr/>
        <a:lstStyle/>
        <a:p>
          <a:endParaRPr lang="en-US"/>
        </a:p>
      </dgm:t>
    </dgm:pt>
    <dgm:pt modelId="{7717D7AA-E906-4FD1-8F1E-56866B7202C7}">
      <dgm:prSet phldrT="[Text]"/>
      <dgm:spPr/>
      <dgm:t>
        <a:bodyPr/>
        <a:lstStyle/>
        <a:p>
          <a:r>
            <a:rPr lang="en-US" b="1" dirty="0"/>
            <a:t>SLAs</a:t>
          </a:r>
          <a:r>
            <a:rPr lang="en-US" dirty="0"/>
            <a:t> based on Training Plans</a:t>
          </a:r>
        </a:p>
      </dgm:t>
    </dgm:pt>
    <dgm:pt modelId="{49B82D75-98FB-4049-A7CF-25CC7D701B31}" type="parTrans" cxnId="{B564C581-A88D-4332-AA17-B948E6EE1662}">
      <dgm:prSet/>
      <dgm:spPr/>
      <dgm:t>
        <a:bodyPr/>
        <a:lstStyle/>
        <a:p>
          <a:endParaRPr lang="en-US"/>
        </a:p>
      </dgm:t>
    </dgm:pt>
    <dgm:pt modelId="{527A6AC8-3518-4C48-A2DA-A546C5E58625}" type="sibTrans" cxnId="{B564C581-A88D-4332-AA17-B948E6EE1662}">
      <dgm:prSet/>
      <dgm:spPr/>
      <dgm:t>
        <a:bodyPr/>
        <a:lstStyle/>
        <a:p>
          <a:endParaRPr lang="en-US"/>
        </a:p>
      </dgm:t>
    </dgm:pt>
    <dgm:pt modelId="{13E44BF5-6290-4786-AA33-383E57A507CF}">
      <dgm:prSet phldrT="[Text]"/>
      <dgm:spPr/>
      <dgm:t>
        <a:bodyPr/>
        <a:lstStyle/>
        <a:p>
          <a:r>
            <a:rPr lang="en-US" dirty="0"/>
            <a:t>Define Training Packages (TP)</a:t>
          </a:r>
        </a:p>
      </dgm:t>
    </dgm:pt>
    <dgm:pt modelId="{AB3BD943-1F1C-4FB1-AF15-E1C570427154}" type="parTrans" cxnId="{96952441-F974-481F-B540-F5C94F97784F}">
      <dgm:prSet/>
      <dgm:spPr/>
      <dgm:t>
        <a:bodyPr/>
        <a:lstStyle/>
        <a:p>
          <a:endParaRPr lang="en-US"/>
        </a:p>
      </dgm:t>
    </dgm:pt>
    <dgm:pt modelId="{72450D82-CB09-4B88-A90E-86FB27C21948}" type="sibTrans" cxnId="{96952441-F974-481F-B540-F5C94F97784F}">
      <dgm:prSet/>
      <dgm:spPr/>
      <dgm:t>
        <a:bodyPr/>
        <a:lstStyle/>
        <a:p>
          <a:endParaRPr lang="en-US"/>
        </a:p>
      </dgm:t>
    </dgm:pt>
    <dgm:pt modelId="{3C766E5C-829D-48ED-B05E-0025C1EB60D5}" type="pres">
      <dgm:prSet presAssocID="{3B6D956C-4854-43DB-910C-02045345EA46}" presName="Name0" presStyleCnt="0">
        <dgm:presLayoutVars>
          <dgm:dir/>
          <dgm:resizeHandles val="exact"/>
        </dgm:presLayoutVars>
      </dgm:prSet>
      <dgm:spPr/>
    </dgm:pt>
    <dgm:pt modelId="{F8720E9D-3855-499B-98D2-48E6FF1647EC}" type="pres">
      <dgm:prSet presAssocID="{44BE5A04-8038-4E13-B06F-DEA41B3730AE}" presName="node" presStyleLbl="node1" presStyleIdx="0" presStyleCnt="3">
        <dgm:presLayoutVars>
          <dgm:bulletEnabled val="1"/>
        </dgm:presLayoutVars>
      </dgm:prSet>
      <dgm:spPr/>
    </dgm:pt>
    <dgm:pt modelId="{0B2D59D5-DE1B-4E82-9D94-96A594DBB25F}" type="pres">
      <dgm:prSet presAssocID="{B70AC7F7-BC71-44E7-A1F7-CEA7026091BB}" presName="sibTrans" presStyleLbl="sibTrans2D1" presStyleIdx="0" presStyleCnt="2"/>
      <dgm:spPr/>
    </dgm:pt>
    <dgm:pt modelId="{D92A53A6-7592-4876-960D-85FD5982FCC7}" type="pres">
      <dgm:prSet presAssocID="{B70AC7F7-BC71-44E7-A1F7-CEA7026091BB}" presName="connectorText" presStyleLbl="sibTrans2D1" presStyleIdx="0" presStyleCnt="2"/>
      <dgm:spPr/>
    </dgm:pt>
    <dgm:pt modelId="{77ACE8E3-9A0F-44A3-973D-E0A430800509}" type="pres">
      <dgm:prSet presAssocID="{13E44BF5-6290-4786-AA33-383E57A507CF}" presName="node" presStyleLbl="node1" presStyleIdx="1" presStyleCnt="3">
        <dgm:presLayoutVars>
          <dgm:bulletEnabled val="1"/>
        </dgm:presLayoutVars>
      </dgm:prSet>
      <dgm:spPr/>
    </dgm:pt>
    <dgm:pt modelId="{6822F6AD-9990-4276-8883-081E4AB19370}" type="pres">
      <dgm:prSet presAssocID="{72450D82-CB09-4B88-A90E-86FB27C21948}" presName="sibTrans" presStyleLbl="sibTrans2D1" presStyleIdx="1" presStyleCnt="2"/>
      <dgm:spPr/>
    </dgm:pt>
    <dgm:pt modelId="{B8E45B41-B57E-4630-819E-2778A59B324A}" type="pres">
      <dgm:prSet presAssocID="{72450D82-CB09-4B88-A90E-86FB27C21948}" presName="connectorText" presStyleLbl="sibTrans2D1" presStyleIdx="1" presStyleCnt="2"/>
      <dgm:spPr/>
    </dgm:pt>
    <dgm:pt modelId="{F48A7475-E25C-49A9-A1AB-76E7B6363C37}" type="pres">
      <dgm:prSet presAssocID="{7717D7AA-E906-4FD1-8F1E-56866B7202C7}" presName="node" presStyleLbl="node1" presStyleIdx="2" presStyleCnt="3">
        <dgm:presLayoutVars>
          <dgm:bulletEnabled val="1"/>
        </dgm:presLayoutVars>
      </dgm:prSet>
      <dgm:spPr/>
    </dgm:pt>
  </dgm:ptLst>
  <dgm:cxnLst>
    <dgm:cxn modelId="{AD219B20-98D8-4C55-B783-C1A275E86612}" type="presOf" srcId="{7717D7AA-E906-4FD1-8F1E-56866B7202C7}" destId="{F48A7475-E25C-49A9-A1AB-76E7B6363C37}" srcOrd="0" destOrd="0" presId="urn:microsoft.com/office/officeart/2005/8/layout/process1"/>
    <dgm:cxn modelId="{96952441-F974-481F-B540-F5C94F97784F}" srcId="{3B6D956C-4854-43DB-910C-02045345EA46}" destId="{13E44BF5-6290-4786-AA33-383E57A507CF}" srcOrd="1" destOrd="0" parTransId="{AB3BD943-1F1C-4FB1-AF15-E1C570427154}" sibTransId="{72450D82-CB09-4B88-A90E-86FB27C21948}"/>
    <dgm:cxn modelId="{84AE1B45-F33B-414A-ACAD-775C26882147}" type="presOf" srcId="{72450D82-CB09-4B88-A90E-86FB27C21948}" destId="{B8E45B41-B57E-4630-819E-2778A59B324A}" srcOrd="1" destOrd="0" presId="urn:microsoft.com/office/officeart/2005/8/layout/process1"/>
    <dgm:cxn modelId="{153D0B50-CFA7-46D9-8BE8-BB608D39A6BD}" type="presOf" srcId="{13E44BF5-6290-4786-AA33-383E57A507CF}" destId="{77ACE8E3-9A0F-44A3-973D-E0A430800509}" srcOrd="0" destOrd="0" presId="urn:microsoft.com/office/officeart/2005/8/layout/process1"/>
    <dgm:cxn modelId="{CC5D7C5A-BBD7-4A72-9392-CB6F7A29EFED}" type="presOf" srcId="{B70AC7F7-BC71-44E7-A1F7-CEA7026091BB}" destId="{D92A53A6-7592-4876-960D-85FD5982FCC7}" srcOrd="1" destOrd="0" presId="urn:microsoft.com/office/officeart/2005/8/layout/process1"/>
    <dgm:cxn modelId="{B564C581-A88D-4332-AA17-B948E6EE1662}" srcId="{3B6D956C-4854-43DB-910C-02045345EA46}" destId="{7717D7AA-E906-4FD1-8F1E-56866B7202C7}" srcOrd="2" destOrd="0" parTransId="{49B82D75-98FB-4049-A7CF-25CC7D701B31}" sibTransId="{527A6AC8-3518-4C48-A2DA-A546C5E58625}"/>
    <dgm:cxn modelId="{DD10E792-C314-4BAC-B4F9-5A08D116D9E8}" type="presOf" srcId="{72450D82-CB09-4B88-A90E-86FB27C21948}" destId="{6822F6AD-9990-4276-8883-081E4AB19370}" srcOrd="0" destOrd="0" presId="urn:microsoft.com/office/officeart/2005/8/layout/process1"/>
    <dgm:cxn modelId="{33618996-40E9-4970-B74D-4C67EB54681F}" type="presOf" srcId="{B70AC7F7-BC71-44E7-A1F7-CEA7026091BB}" destId="{0B2D59D5-DE1B-4E82-9D94-96A594DBB25F}" srcOrd="0" destOrd="0" presId="urn:microsoft.com/office/officeart/2005/8/layout/process1"/>
    <dgm:cxn modelId="{DB3FCED9-7000-4BAC-8757-BE14C7C6CC66}" type="presOf" srcId="{44BE5A04-8038-4E13-B06F-DEA41B3730AE}" destId="{F8720E9D-3855-499B-98D2-48E6FF1647EC}" srcOrd="0" destOrd="0" presId="urn:microsoft.com/office/officeart/2005/8/layout/process1"/>
    <dgm:cxn modelId="{6CFDF4D9-3BCA-4E85-AE6A-FC70FB4FD850}" srcId="{3B6D956C-4854-43DB-910C-02045345EA46}" destId="{44BE5A04-8038-4E13-B06F-DEA41B3730AE}" srcOrd="0" destOrd="0" parTransId="{DE6CB909-C8D6-4C62-8E20-D07C97271B8F}" sibTransId="{B70AC7F7-BC71-44E7-A1F7-CEA7026091BB}"/>
    <dgm:cxn modelId="{38118EFD-C7ED-475D-ACB1-B4782BD3DFD5}" type="presOf" srcId="{3B6D956C-4854-43DB-910C-02045345EA46}" destId="{3C766E5C-829D-48ED-B05E-0025C1EB60D5}" srcOrd="0" destOrd="0" presId="urn:microsoft.com/office/officeart/2005/8/layout/process1"/>
    <dgm:cxn modelId="{372077AA-4190-4467-87F0-1A0DA6B4CA8B}" type="presParOf" srcId="{3C766E5C-829D-48ED-B05E-0025C1EB60D5}" destId="{F8720E9D-3855-499B-98D2-48E6FF1647EC}" srcOrd="0" destOrd="0" presId="urn:microsoft.com/office/officeart/2005/8/layout/process1"/>
    <dgm:cxn modelId="{3E78453D-1640-4FFF-8FD4-5CBFE978024C}" type="presParOf" srcId="{3C766E5C-829D-48ED-B05E-0025C1EB60D5}" destId="{0B2D59D5-DE1B-4E82-9D94-96A594DBB25F}" srcOrd="1" destOrd="0" presId="urn:microsoft.com/office/officeart/2005/8/layout/process1"/>
    <dgm:cxn modelId="{349DA998-8394-4B92-81EB-BC039DF7A683}" type="presParOf" srcId="{0B2D59D5-DE1B-4E82-9D94-96A594DBB25F}" destId="{D92A53A6-7592-4876-960D-85FD5982FCC7}" srcOrd="0" destOrd="0" presId="urn:microsoft.com/office/officeart/2005/8/layout/process1"/>
    <dgm:cxn modelId="{52B40791-8021-4BF9-BC1D-DD2354BE743C}" type="presParOf" srcId="{3C766E5C-829D-48ED-B05E-0025C1EB60D5}" destId="{77ACE8E3-9A0F-44A3-973D-E0A430800509}" srcOrd="2" destOrd="0" presId="urn:microsoft.com/office/officeart/2005/8/layout/process1"/>
    <dgm:cxn modelId="{2574C59B-5EC4-4B48-8D80-BC9009CBE06A}" type="presParOf" srcId="{3C766E5C-829D-48ED-B05E-0025C1EB60D5}" destId="{6822F6AD-9990-4276-8883-081E4AB19370}" srcOrd="3" destOrd="0" presId="urn:microsoft.com/office/officeart/2005/8/layout/process1"/>
    <dgm:cxn modelId="{56CF7888-B776-498C-AA0C-4A9978BB27E7}" type="presParOf" srcId="{6822F6AD-9990-4276-8883-081E4AB19370}" destId="{B8E45B41-B57E-4630-819E-2778A59B324A}" srcOrd="0" destOrd="0" presId="urn:microsoft.com/office/officeart/2005/8/layout/process1"/>
    <dgm:cxn modelId="{0D78003D-DD31-497D-BC68-F1F8A91E927D}" type="presParOf" srcId="{3C766E5C-829D-48ED-B05E-0025C1EB60D5}" destId="{F48A7475-E25C-49A9-A1AB-76E7B6363C37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5FF1DBB-3B2D-4AF3-801F-ADB2D4CAB5F4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3990C3-6968-4562-8233-CEFD3B18CB73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/>
            <a:t>SERP Agreements</a:t>
          </a:r>
        </a:p>
      </dgm:t>
    </dgm:pt>
    <dgm:pt modelId="{B6A65BDE-4909-4D1F-8717-B453E48595C7}" type="parTrans" cxnId="{0C1F5A5B-2CF1-4BA7-A908-78DE18F6C3FF}">
      <dgm:prSet/>
      <dgm:spPr/>
      <dgm:t>
        <a:bodyPr/>
        <a:lstStyle/>
        <a:p>
          <a:endParaRPr lang="en-US"/>
        </a:p>
      </dgm:t>
    </dgm:pt>
    <dgm:pt modelId="{C235218F-BBC8-474A-A287-A33D47BF738B}" type="sibTrans" cxnId="{0C1F5A5B-2CF1-4BA7-A908-78DE18F6C3FF}">
      <dgm:prSet/>
      <dgm:spPr/>
      <dgm:t>
        <a:bodyPr/>
        <a:lstStyle/>
        <a:p>
          <a:endParaRPr lang="en-US"/>
        </a:p>
      </dgm:t>
    </dgm:pt>
    <dgm:pt modelId="{75045B8C-7AF0-431F-8B18-F23843F5B253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/>
            <a:t>SLAs implemented for Upskilling</a:t>
          </a:r>
        </a:p>
      </dgm:t>
    </dgm:pt>
    <dgm:pt modelId="{B496271D-0624-426B-AD13-4BA8C6CB1A4B}" type="parTrans" cxnId="{B621BE0C-6990-4A66-95DF-7E052D815462}">
      <dgm:prSet/>
      <dgm:spPr/>
      <dgm:t>
        <a:bodyPr/>
        <a:lstStyle/>
        <a:p>
          <a:endParaRPr lang="en-US"/>
        </a:p>
      </dgm:t>
    </dgm:pt>
    <dgm:pt modelId="{5C482651-6868-4D85-883C-9695A434EBE8}" type="sibTrans" cxnId="{B621BE0C-6990-4A66-95DF-7E052D815462}">
      <dgm:prSet/>
      <dgm:spPr/>
      <dgm:t>
        <a:bodyPr/>
        <a:lstStyle/>
        <a:p>
          <a:endParaRPr lang="en-US"/>
        </a:p>
      </dgm:t>
    </dgm:pt>
    <dgm:pt modelId="{CDCFDCDB-EE02-415A-9C0E-B7EE4DB209A6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/>
            <a:t>SLAs implemented for Retraining (optional)</a:t>
          </a:r>
        </a:p>
      </dgm:t>
    </dgm:pt>
    <dgm:pt modelId="{93A34A26-A187-48B3-AAE5-875C1E16F59D}" type="parTrans" cxnId="{2637D189-2E11-46A4-B830-85A6842E5EAC}">
      <dgm:prSet/>
      <dgm:spPr/>
      <dgm:t>
        <a:bodyPr/>
        <a:lstStyle/>
        <a:p>
          <a:endParaRPr lang="en-US"/>
        </a:p>
      </dgm:t>
    </dgm:pt>
    <dgm:pt modelId="{676A2617-4710-4B9C-A0CA-C9D562EB641D}" type="sibTrans" cxnId="{2637D189-2E11-46A4-B830-85A6842E5EAC}">
      <dgm:prSet/>
      <dgm:spPr/>
      <dgm:t>
        <a:bodyPr/>
        <a:lstStyle/>
        <a:p>
          <a:endParaRPr lang="en-US"/>
        </a:p>
      </dgm:t>
    </dgm:pt>
    <dgm:pt modelId="{C3CF37DD-C260-4398-B3B3-225E56BBFA8D}" type="pres">
      <dgm:prSet presAssocID="{15FF1DBB-3B2D-4AF3-801F-ADB2D4CAB5F4}" presName="outerComposite" presStyleCnt="0">
        <dgm:presLayoutVars>
          <dgm:chMax val="5"/>
          <dgm:dir/>
          <dgm:resizeHandles val="exact"/>
        </dgm:presLayoutVars>
      </dgm:prSet>
      <dgm:spPr/>
    </dgm:pt>
    <dgm:pt modelId="{39B50028-6A99-42E9-8EC1-0C4F3ADEBEA9}" type="pres">
      <dgm:prSet presAssocID="{15FF1DBB-3B2D-4AF3-801F-ADB2D4CAB5F4}" presName="dummyMaxCanvas" presStyleCnt="0">
        <dgm:presLayoutVars/>
      </dgm:prSet>
      <dgm:spPr/>
    </dgm:pt>
    <dgm:pt modelId="{38852C49-EF29-4BB7-9D2D-115777EE655F}" type="pres">
      <dgm:prSet presAssocID="{15FF1DBB-3B2D-4AF3-801F-ADB2D4CAB5F4}" presName="ThreeNodes_1" presStyleLbl="node1" presStyleIdx="0" presStyleCnt="3">
        <dgm:presLayoutVars>
          <dgm:bulletEnabled val="1"/>
        </dgm:presLayoutVars>
      </dgm:prSet>
      <dgm:spPr/>
    </dgm:pt>
    <dgm:pt modelId="{F7AA3350-83AD-4137-A3D6-72D2EBA1376F}" type="pres">
      <dgm:prSet presAssocID="{15FF1DBB-3B2D-4AF3-801F-ADB2D4CAB5F4}" presName="ThreeNodes_2" presStyleLbl="node1" presStyleIdx="1" presStyleCnt="3">
        <dgm:presLayoutVars>
          <dgm:bulletEnabled val="1"/>
        </dgm:presLayoutVars>
      </dgm:prSet>
      <dgm:spPr/>
    </dgm:pt>
    <dgm:pt modelId="{792B82EB-EA42-4C42-8909-5F752C1A8024}" type="pres">
      <dgm:prSet presAssocID="{15FF1DBB-3B2D-4AF3-801F-ADB2D4CAB5F4}" presName="ThreeNodes_3" presStyleLbl="node1" presStyleIdx="2" presStyleCnt="3">
        <dgm:presLayoutVars>
          <dgm:bulletEnabled val="1"/>
        </dgm:presLayoutVars>
      </dgm:prSet>
      <dgm:spPr/>
    </dgm:pt>
    <dgm:pt modelId="{AECC5316-FDC2-4FC4-A619-CD27DBCD0E5E}" type="pres">
      <dgm:prSet presAssocID="{15FF1DBB-3B2D-4AF3-801F-ADB2D4CAB5F4}" presName="ThreeConn_1-2" presStyleLbl="fgAccFollowNode1" presStyleIdx="0" presStyleCnt="2">
        <dgm:presLayoutVars>
          <dgm:bulletEnabled val="1"/>
        </dgm:presLayoutVars>
      </dgm:prSet>
      <dgm:spPr/>
    </dgm:pt>
    <dgm:pt modelId="{A6BEE005-0A84-4BD0-B7BE-23AC676171DE}" type="pres">
      <dgm:prSet presAssocID="{15FF1DBB-3B2D-4AF3-801F-ADB2D4CAB5F4}" presName="ThreeConn_2-3" presStyleLbl="fgAccFollowNode1" presStyleIdx="1" presStyleCnt="2">
        <dgm:presLayoutVars>
          <dgm:bulletEnabled val="1"/>
        </dgm:presLayoutVars>
      </dgm:prSet>
      <dgm:spPr/>
    </dgm:pt>
    <dgm:pt modelId="{F3BC44F8-5FD2-4474-9788-B60474B1179E}" type="pres">
      <dgm:prSet presAssocID="{15FF1DBB-3B2D-4AF3-801F-ADB2D4CAB5F4}" presName="ThreeNodes_1_text" presStyleLbl="node1" presStyleIdx="2" presStyleCnt="3">
        <dgm:presLayoutVars>
          <dgm:bulletEnabled val="1"/>
        </dgm:presLayoutVars>
      </dgm:prSet>
      <dgm:spPr/>
    </dgm:pt>
    <dgm:pt modelId="{C12BC876-6AAB-49AB-AAB4-27758DFF9A69}" type="pres">
      <dgm:prSet presAssocID="{15FF1DBB-3B2D-4AF3-801F-ADB2D4CAB5F4}" presName="ThreeNodes_2_text" presStyleLbl="node1" presStyleIdx="2" presStyleCnt="3">
        <dgm:presLayoutVars>
          <dgm:bulletEnabled val="1"/>
        </dgm:presLayoutVars>
      </dgm:prSet>
      <dgm:spPr/>
    </dgm:pt>
    <dgm:pt modelId="{87059FF8-605F-4545-B122-D7C7294CF00E}" type="pres">
      <dgm:prSet presAssocID="{15FF1DBB-3B2D-4AF3-801F-ADB2D4CAB5F4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B621BE0C-6990-4A66-95DF-7E052D815462}" srcId="{15FF1DBB-3B2D-4AF3-801F-ADB2D4CAB5F4}" destId="{75045B8C-7AF0-431F-8B18-F23843F5B253}" srcOrd="1" destOrd="0" parTransId="{B496271D-0624-426B-AD13-4BA8C6CB1A4B}" sibTransId="{5C482651-6868-4D85-883C-9695A434EBE8}"/>
    <dgm:cxn modelId="{6E29F831-2341-48BB-B89A-791F5741DC8F}" type="presOf" srcId="{EE3990C3-6968-4562-8233-CEFD3B18CB73}" destId="{38852C49-EF29-4BB7-9D2D-115777EE655F}" srcOrd="0" destOrd="0" presId="urn:microsoft.com/office/officeart/2005/8/layout/vProcess5"/>
    <dgm:cxn modelId="{E0194E37-6833-4335-B6AB-1B3E9CC9E861}" type="presOf" srcId="{75045B8C-7AF0-431F-8B18-F23843F5B253}" destId="{F7AA3350-83AD-4137-A3D6-72D2EBA1376F}" srcOrd="0" destOrd="0" presId="urn:microsoft.com/office/officeart/2005/8/layout/vProcess5"/>
    <dgm:cxn modelId="{0C1F5A5B-2CF1-4BA7-A908-78DE18F6C3FF}" srcId="{15FF1DBB-3B2D-4AF3-801F-ADB2D4CAB5F4}" destId="{EE3990C3-6968-4562-8233-CEFD3B18CB73}" srcOrd="0" destOrd="0" parTransId="{B6A65BDE-4909-4D1F-8717-B453E48595C7}" sibTransId="{C235218F-BBC8-474A-A287-A33D47BF738B}"/>
    <dgm:cxn modelId="{FBD25644-36B1-4BCF-A291-D3393E37F6F3}" type="presOf" srcId="{75045B8C-7AF0-431F-8B18-F23843F5B253}" destId="{C12BC876-6AAB-49AB-AAB4-27758DFF9A69}" srcOrd="1" destOrd="0" presId="urn:microsoft.com/office/officeart/2005/8/layout/vProcess5"/>
    <dgm:cxn modelId="{34D57748-3B17-4175-A63B-DF80082BFFBC}" type="presOf" srcId="{CDCFDCDB-EE02-415A-9C0E-B7EE4DB209A6}" destId="{87059FF8-605F-4545-B122-D7C7294CF00E}" srcOrd="1" destOrd="0" presId="urn:microsoft.com/office/officeart/2005/8/layout/vProcess5"/>
    <dgm:cxn modelId="{2637D189-2E11-46A4-B830-85A6842E5EAC}" srcId="{15FF1DBB-3B2D-4AF3-801F-ADB2D4CAB5F4}" destId="{CDCFDCDB-EE02-415A-9C0E-B7EE4DB209A6}" srcOrd="2" destOrd="0" parTransId="{93A34A26-A187-48B3-AAE5-875C1E16F59D}" sibTransId="{676A2617-4710-4B9C-A0CA-C9D562EB641D}"/>
    <dgm:cxn modelId="{F6E8AC8D-A129-4507-B359-08C34A8DC6D3}" type="presOf" srcId="{CDCFDCDB-EE02-415A-9C0E-B7EE4DB209A6}" destId="{792B82EB-EA42-4C42-8909-5F752C1A8024}" srcOrd="0" destOrd="0" presId="urn:microsoft.com/office/officeart/2005/8/layout/vProcess5"/>
    <dgm:cxn modelId="{6EAFD8D1-BE42-47F0-8859-2009B1E39862}" type="presOf" srcId="{5C482651-6868-4D85-883C-9695A434EBE8}" destId="{A6BEE005-0A84-4BD0-B7BE-23AC676171DE}" srcOrd="0" destOrd="0" presId="urn:microsoft.com/office/officeart/2005/8/layout/vProcess5"/>
    <dgm:cxn modelId="{2E3DE3DE-3F6C-40B8-9897-5E18AD733370}" type="presOf" srcId="{15FF1DBB-3B2D-4AF3-801F-ADB2D4CAB5F4}" destId="{C3CF37DD-C260-4398-B3B3-225E56BBFA8D}" srcOrd="0" destOrd="0" presId="urn:microsoft.com/office/officeart/2005/8/layout/vProcess5"/>
    <dgm:cxn modelId="{D960C8E4-7CEC-4841-A1AB-8F3EF4538105}" type="presOf" srcId="{EE3990C3-6968-4562-8233-CEFD3B18CB73}" destId="{F3BC44F8-5FD2-4474-9788-B60474B1179E}" srcOrd="1" destOrd="0" presId="urn:microsoft.com/office/officeart/2005/8/layout/vProcess5"/>
    <dgm:cxn modelId="{A6E7B7FC-7677-4098-96AD-8FEB92C80483}" type="presOf" srcId="{C235218F-BBC8-474A-A287-A33D47BF738B}" destId="{AECC5316-FDC2-4FC4-A619-CD27DBCD0E5E}" srcOrd="0" destOrd="0" presId="urn:microsoft.com/office/officeart/2005/8/layout/vProcess5"/>
    <dgm:cxn modelId="{4CEB0CB1-9DCF-4959-A60F-FDD639E27684}" type="presParOf" srcId="{C3CF37DD-C260-4398-B3B3-225E56BBFA8D}" destId="{39B50028-6A99-42E9-8EC1-0C4F3ADEBEA9}" srcOrd="0" destOrd="0" presId="urn:microsoft.com/office/officeart/2005/8/layout/vProcess5"/>
    <dgm:cxn modelId="{FBBEF258-0BC8-4CED-8155-8291CFC3BA68}" type="presParOf" srcId="{C3CF37DD-C260-4398-B3B3-225E56BBFA8D}" destId="{38852C49-EF29-4BB7-9D2D-115777EE655F}" srcOrd="1" destOrd="0" presId="urn:microsoft.com/office/officeart/2005/8/layout/vProcess5"/>
    <dgm:cxn modelId="{253CE186-AAB6-4FBC-9AD2-DB2120025D02}" type="presParOf" srcId="{C3CF37DD-C260-4398-B3B3-225E56BBFA8D}" destId="{F7AA3350-83AD-4137-A3D6-72D2EBA1376F}" srcOrd="2" destOrd="0" presId="urn:microsoft.com/office/officeart/2005/8/layout/vProcess5"/>
    <dgm:cxn modelId="{13BBDB7E-0F2E-49C5-B7EF-9AA23309A377}" type="presParOf" srcId="{C3CF37DD-C260-4398-B3B3-225E56BBFA8D}" destId="{792B82EB-EA42-4C42-8909-5F752C1A8024}" srcOrd="3" destOrd="0" presId="urn:microsoft.com/office/officeart/2005/8/layout/vProcess5"/>
    <dgm:cxn modelId="{A0D16813-E47A-41B8-8E06-383224D591C0}" type="presParOf" srcId="{C3CF37DD-C260-4398-B3B3-225E56BBFA8D}" destId="{AECC5316-FDC2-4FC4-A619-CD27DBCD0E5E}" srcOrd="4" destOrd="0" presId="urn:microsoft.com/office/officeart/2005/8/layout/vProcess5"/>
    <dgm:cxn modelId="{7A8F9E41-4D25-4BA6-BDA2-D738BE9AE832}" type="presParOf" srcId="{C3CF37DD-C260-4398-B3B3-225E56BBFA8D}" destId="{A6BEE005-0A84-4BD0-B7BE-23AC676171DE}" srcOrd="5" destOrd="0" presId="urn:microsoft.com/office/officeart/2005/8/layout/vProcess5"/>
    <dgm:cxn modelId="{30E636C6-23A1-4714-BB02-3730DE468158}" type="presParOf" srcId="{C3CF37DD-C260-4398-B3B3-225E56BBFA8D}" destId="{F3BC44F8-5FD2-4474-9788-B60474B1179E}" srcOrd="6" destOrd="0" presId="urn:microsoft.com/office/officeart/2005/8/layout/vProcess5"/>
    <dgm:cxn modelId="{B0F60407-2635-4716-A1A9-E20355098F3E}" type="presParOf" srcId="{C3CF37DD-C260-4398-B3B3-225E56BBFA8D}" destId="{C12BC876-6AAB-49AB-AAB4-27758DFF9A69}" srcOrd="7" destOrd="0" presId="urn:microsoft.com/office/officeart/2005/8/layout/vProcess5"/>
    <dgm:cxn modelId="{8B16B9FD-0EC0-4B96-A148-1F5DC1B85922}" type="presParOf" srcId="{C3CF37DD-C260-4398-B3B3-225E56BBFA8D}" destId="{87059FF8-605F-4545-B122-D7C7294CF00E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0AC6D30-A52B-4C5D-9318-299004E6D7A1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FEC5A80-4F9F-4020-AB93-172B49A458C0}">
      <dgm:prSet phldrT="[Text]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n-US" dirty="0"/>
            <a:t>MDA 1</a:t>
          </a:r>
        </a:p>
      </dgm:t>
    </dgm:pt>
    <dgm:pt modelId="{C9D973B6-D844-4535-AE5B-FF5065638BF5}" type="parTrans" cxnId="{0B438F93-4666-4EDA-B213-CD21DE37338B}">
      <dgm:prSet/>
      <dgm:spPr/>
      <dgm:t>
        <a:bodyPr/>
        <a:lstStyle/>
        <a:p>
          <a:endParaRPr lang="en-US"/>
        </a:p>
      </dgm:t>
    </dgm:pt>
    <dgm:pt modelId="{F0D9249D-1D15-4E0B-9F6E-F3C3F92D7345}" type="sibTrans" cxnId="{0B438F93-4666-4EDA-B213-CD21DE37338B}">
      <dgm:prSet/>
      <dgm:spPr/>
      <dgm:t>
        <a:bodyPr/>
        <a:lstStyle/>
        <a:p>
          <a:endParaRPr lang="en-US"/>
        </a:p>
      </dgm:t>
    </dgm:pt>
    <dgm:pt modelId="{C64CDB98-5D65-4A0D-8693-C60240AB46EB}">
      <dgm:prSet phldrT="[Text]"/>
      <dgm:spPr/>
      <dgm:t>
        <a:bodyPr/>
        <a:lstStyle/>
        <a:p>
          <a:r>
            <a:rPr lang="en-US" dirty="0"/>
            <a:t>HR </a:t>
          </a:r>
        </a:p>
      </dgm:t>
    </dgm:pt>
    <dgm:pt modelId="{4C6B2EBC-DA06-4A45-8DEC-7BF90F9F7450}" type="parTrans" cxnId="{B3B0B5BD-FB34-4732-A080-E9C0042A2A0F}">
      <dgm:prSet/>
      <dgm:spPr/>
      <dgm:t>
        <a:bodyPr/>
        <a:lstStyle/>
        <a:p>
          <a:endParaRPr lang="en-US"/>
        </a:p>
      </dgm:t>
    </dgm:pt>
    <dgm:pt modelId="{96842B74-33D2-4BF3-A6D0-12EA171D1A70}" type="sibTrans" cxnId="{B3B0B5BD-FB34-4732-A080-E9C0042A2A0F}">
      <dgm:prSet/>
      <dgm:spPr/>
      <dgm:t>
        <a:bodyPr/>
        <a:lstStyle/>
        <a:p>
          <a:endParaRPr lang="en-US"/>
        </a:p>
      </dgm:t>
    </dgm:pt>
    <dgm:pt modelId="{1B0EC10A-6BC1-41A0-A92B-E69EFEB61527}">
      <dgm:prSet phldrT="[Text]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n-US" dirty="0"/>
            <a:t>MDA 2</a:t>
          </a:r>
        </a:p>
      </dgm:t>
    </dgm:pt>
    <dgm:pt modelId="{13B66352-DC2F-4D72-A0CA-904FA67092CA}" type="parTrans" cxnId="{3F5D3F8E-C453-4E98-A73A-BDE230AABDEB}">
      <dgm:prSet/>
      <dgm:spPr/>
      <dgm:t>
        <a:bodyPr/>
        <a:lstStyle/>
        <a:p>
          <a:endParaRPr lang="en-US"/>
        </a:p>
      </dgm:t>
    </dgm:pt>
    <dgm:pt modelId="{2F8C60FD-AA24-4E9E-8664-8426858949C2}" type="sibTrans" cxnId="{3F5D3F8E-C453-4E98-A73A-BDE230AABDEB}">
      <dgm:prSet/>
      <dgm:spPr/>
      <dgm:t>
        <a:bodyPr/>
        <a:lstStyle/>
        <a:p>
          <a:endParaRPr lang="en-US"/>
        </a:p>
      </dgm:t>
    </dgm:pt>
    <dgm:pt modelId="{359D4612-A08E-46ED-8ADC-C0009CDE4282}">
      <dgm:prSet phldrT="[Text]"/>
      <dgm:spPr/>
      <dgm:t>
        <a:bodyPr/>
        <a:lstStyle/>
        <a:p>
          <a:r>
            <a:rPr lang="en-US" dirty="0"/>
            <a:t>HR</a:t>
          </a:r>
        </a:p>
      </dgm:t>
    </dgm:pt>
    <dgm:pt modelId="{F5FC449E-AC1D-473B-A71F-F493660EA9D1}" type="parTrans" cxnId="{3ED92D99-3BFC-4D15-BF60-B4D19241C68E}">
      <dgm:prSet/>
      <dgm:spPr/>
      <dgm:t>
        <a:bodyPr/>
        <a:lstStyle/>
        <a:p>
          <a:endParaRPr lang="en-US"/>
        </a:p>
      </dgm:t>
    </dgm:pt>
    <dgm:pt modelId="{38B180FB-919B-4717-B0B8-D05806A869D0}" type="sibTrans" cxnId="{3ED92D99-3BFC-4D15-BF60-B4D19241C68E}">
      <dgm:prSet/>
      <dgm:spPr/>
      <dgm:t>
        <a:bodyPr/>
        <a:lstStyle/>
        <a:p>
          <a:endParaRPr lang="en-US"/>
        </a:p>
      </dgm:t>
    </dgm:pt>
    <dgm:pt modelId="{F9F5F31D-5982-4F2B-9F1A-49F0EF3CB1B1}">
      <dgm:prSet phldrT="[Text]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n-US" dirty="0"/>
            <a:t>MDA 3</a:t>
          </a:r>
        </a:p>
      </dgm:t>
    </dgm:pt>
    <dgm:pt modelId="{83F4ADF5-0416-4BA4-91A1-AFACFF9BE6CC}" type="parTrans" cxnId="{3B46FBBD-CD5C-4D60-8F50-E7F1506F4C76}">
      <dgm:prSet/>
      <dgm:spPr/>
      <dgm:t>
        <a:bodyPr/>
        <a:lstStyle/>
        <a:p>
          <a:endParaRPr lang="en-US"/>
        </a:p>
      </dgm:t>
    </dgm:pt>
    <dgm:pt modelId="{D622F01F-78D6-43D3-BA20-D9EA5DCA8F2F}" type="sibTrans" cxnId="{3B46FBBD-CD5C-4D60-8F50-E7F1506F4C76}">
      <dgm:prSet/>
      <dgm:spPr/>
      <dgm:t>
        <a:bodyPr/>
        <a:lstStyle/>
        <a:p>
          <a:endParaRPr lang="en-US"/>
        </a:p>
      </dgm:t>
    </dgm:pt>
    <dgm:pt modelId="{8D865658-623A-447F-88C5-9D45BF114349}">
      <dgm:prSet phldrT="[Text]"/>
      <dgm:spPr/>
      <dgm:t>
        <a:bodyPr/>
        <a:lstStyle/>
        <a:p>
          <a:r>
            <a:rPr lang="en-US" dirty="0"/>
            <a:t>HR</a:t>
          </a:r>
        </a:p>
      </dgm:t>
    </dgm:pt>
    <dgm:pt modelId="{93DA168F-D53D-4E62-BB84-FFFD973BFFFF}" type="parTrans" cxnId="{358BA0A0-7176-4C4B-ACEE-B21B00054A7B}">
      <dgm:prSet/>
      <dgm:spPr/>
      <dgm:t>
        <a:bodyPr/>
        <a:lstStyle/>
        <a:p>
          <a:endParaRPr lang="en-US"/>
        </a:p>
      </dgm:t>
    </dgm:pt>
    <dgm:pt modelId="{EA83B22E-38F0-46D0-9CEF-601B3B6A6534}" type="sibTrans" cxnId="{358BA0A0-7176-4C4B-ACEE-B21B00054A7B}">
      <dgm:prSet/>
      <dgm:spPr/>
      <dgm:t>
        <a:bodyPr/>
        <a:lstStyle/>
        <a:p>
          <a:endParaRPr lang="en-US"/>
        </a:p>
      </dgm:t>
    </dgm:pt>
    <dgm:pt modelId="{67693653-4BD3-478C-9916-EB9AE5080202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/>
            <a:t>Support</a:t>
          </a:r>
        </a:p>
      </dgm:t>
    </dgm:pt>
    <dgm:pt modelId="{86731B18-3249-4357-ADC4-EC11DC0D3272}" type="parTrans" cxnId="{D73ACBD6-C1CB-4184-9DC2-22FBF9B844B5}">
      <dgm:prSet/>
      <dgm:spPr/>
      <dgm:t>
        <a:bodyPr/>
        <a:lstStyle/>
        <a:p>
          <a:endParaRPr lang="en-US"/>
        </a:p>
      </dgm:t>
    </dgm:pt>
    <dgm:pt modelId="{140D0B55-FFC0-4554-A164-0BA3C833D809}" type="sibTrans" cxnId="{D73ACBD6-C1CB-4184-9DC2-22FBF9B844B5}">
      <dgm:prSet/>
      <dgm:spPr/>
      <dgm:t>
        <a:bodyPr/>
        <a:lstStyle/>
        <a:p>
          <a:endParaRPr lang="en-US"/>
        </a:p>
      </dgm:t>
    </dgm:pt>
    <dgm:pt modelId="{DDE11220-45EF-4FC0-895D-6BDD832BB95C}">
      <dgm:prSet phldrT="[Text]"/>
      <dgm:spPr/>
      <dgm:t>
        <a:bodyPr/>
        <a:lstStyle/>
        <a:p>
          <a:r>
            <a:rPr lang="en-US" dirty="0"/>
            <a:t>MIND</a:t>
          </a:r>
        </a:p>
      </dgm:t>
    </dgm:pt>
    <dgm:pt modelId="{47FB7374-53DD-46A5-8DA7-665766B371F8}" type="parTrans" cxnId="{1DF216A9-8EA5-497B-9828-76C0CFAACF1D}">
      <dgm:prSet/>
      <dgm:spPr/>
      <dgm:t>
        <a:bodyPr/>
        <a:lstStyle/>
        <a:p>
          <a:endParaRPr lang="en-US"/>
        </a:p>
      </dgm:t>
    </dgm:pt>
    <dgm:pt modelId="{54409218-386F-4371-825A-7230D18E8C3B}" type="sibTrans" cxnId="{1DF216A9-8EA5-497B-9828-76C0CFAACF1D}">
      <dgm:prSet/>
      <dgm:spPr/>
      <dgm:t>
        <a:bodyPr/>
        <a:lstStyle/>
        <a:p>
          <a:endParaRPr lang="en-US"/>
        </a:p>
      </dgm:t>
    </dgm:pt>
    <dgm:pt modelId="{2296179F-DD09-4730-8832-6ED16B2388E4}">
      <dgm:prSet phldrT="[Text]"/>
      <dgm:spPr/>
      <dgm:t>
        <a:bodyPr/>
        <a:lstStyle/>
        <a:p>
          <a:r>
            <a:rPr lang="en-US" dirty="0"/>
            <a:t>MOU</a:t>
          </a:r>
        </a:p>
      </dgm:t>
    </dgm:pt>
    <dgm:pt modelId="{7FD36838-8F46-49A9-BFE3-E6C4CCF53126}" type="parTrans" cxnId="{7EB46455-2E32-4344-8729-A776D7D553C8}">
      <dgm:prSet/>
      <dgm:spPr/>
      <dgm:t>
        <a:bodyPr/>
        <a:lstStyle/>
        <a:p>
          <a:endParaRPr lang="en-US"/>
        </a:p>
      </dgm:t>
    </dgm:pt>
    <dgm:pt modelId="{26EB744D-49BF-4F96-A9C4-3D2AD30E98D7}" type="sibTrans" cxnId="{7EB46455-2E32-4344-8729-A776D7D553C8}">
      <dgm:prSet/>
      <dgm:spPr/>
      <dgm:t>
        <a:bodyPr/>
        <a:lstStyle/>
        <a:p>
          <a:endParaRPr lang="en-US"/>
        </a:p>
      </dgm:t>
    </dgm:pt>
    <dgm:pt modelId="{8E0F84D8-BF04-4D8D-B5A0-7DBDCF62FCB5}">
      <dgm:prSet phldrT="[Text]"/>
      <dgm:spPr>
        <a:solidFill>
          <a:schemeClr val="tx1"/>
        </a:solidFill>
      </dgm:spPr>
      <dgm:t>
        <a:bodyPr/>
        <a:lstStyle/>
        <a:p>
          <a:endParaRPr lang="en-US" dirty="0"/>
        </a:p>
      </dgm:t>
    </dgm:pt>
    <dgm:pt modelId="{F9C88DD2-FB83-4821-9096-F66097A11D5B}" type="parTrans" cxnId="{9990BBD9-F64F-4D92-946E-B2A1C9FECBE2}">
      <dgm:prSet/>
      <dgm:spPr/>
      <dgm:t>
        <a:bodyPr/>
        <a:lstStyle/>
        <a:p>
          <a:endParaRPr lang="en-US"/>
        </a:p>
      </dgm:t>
    </dgm:pt>
    <dgm:pt modelId="{419C6428-3330-4F61-9D6C-4FFB514DFB3E}" type="sibTrans" cxnId="{9990BBD9-F64F-4D92-946E-B2A1C9FECBE2}">
      <dgm:prSet/>
      <dgm:spPr/>
      <dgm:t>
        <a:bodyPr/>
        <a:lstStyle/>
        <a:p>
          <a:endParaRPr lang="en-US"/>
        </a:p>
      </dgm:t>
    </dgm:pt>
    <dgm:pt modelId="{B2CD8D70-7D9D-4D99-9302-4CF78D6BAC13}" type="pres">
      <dgm:prSet presAssocID="{B0AC6D30-A52B-4C5D-9318-299004E6D7A1}" presName="Name0" presStyleCnt="0">
        <dgm:presLayoutVars>
          <dgm:dir/>
          <dgm:animLvl val="lvl"/>
          <dgm:resizeHandles val="exact"/>
        </dgm:presLayoutVars>
      </dgm:prSet>
      <dgm:spPr/>
    </dgm:pt>
    <dgm:pt modelId="{7C4C0AD3-7761-46AE-A8AE-631BC9475B67}" type="pres">
      <dgm:prSet presAssocID="{8E0F84D8-BF04-4D8D-B5A0-7DBDCF62FCB5}" presName="compositeNode" presStyleCnt="0">
        <dgm:presLayoutVars>
          <dgm:bulletEnabled val="1"/>
        </dgm:presLayoutVars>
      </dgm:prSet>
      <dgm:spPr/>
    </dgm:pt>
    <dgm:pt modelId="{2B02D1EF-D7C4-49B1-8809-E7B246707BB0}" type="pres">
      <dgm:prSet presAssocID="{8E0F84D8-BF04-4D8D-B5A0-7DBDCF62FCB5}" presName="bgRect" presStyleLbl="node1" presStyleIdx="0" presStyleCnt="5"/>
      <dgm:spPr/>
    </dgm:pt>
    <dgm:pt modelId="{05225C77-EE12-4DAD-B2C5-E3BD04412B09}" type="pres">
      <dgm:prSet presAssocID="{8E0F84D8-BF04-4D8D-B5A0-7DBDCF62FCB5}" presName="parentNode" presStyleLbl="node1" presStyleIdx="0" presStyleCnt="5">
        <dgm:presLayoutVars>
          <dgm:chMax val="0"/>
          <dgm:bulletEnabled val="1"/>
        </dgm:presLayoutVars>
      </dgm:prSet>
      <dgm:spPr/>
    </dgm:pt>
    <dgm:pt modelId="{88896F41-1F1C-42AA-AB31-CA6CDC05E789}" type="pres">
      <dgm:prSet presAssocID="{8E0F84D8-BF04-4D8D-B5A0-7DBDCF62FCB5}" presName="childNode" presStyleLbl="node1" presStyleIdx="0" presStyleCnt="5">
        <dgm:presLayoutVars>
          <dgm:bulletEnabled val="1"/>
        </dgm:presLayoutVars>
      </dgm:prSet>
      <dgm:spPr/>
    </dgm:pt>
    <dgm:pt modelId="{1F5309D9-6F31-49B6-892D-204B1F541386}" type="pres">
      <dgm:prSet presAssocID="{419C6428-3330-4F61-9D6C-4FFB514DFB3E}" presName="hSp" presStyleCnt="0"/>
      <dgm:spPr/>
    </dgm:pt>
    <dgm:pt modelId="{925E150C-F31C-4701-80A2-13F12A9FB7F3}" type="pres">
      <dgm:prSet presAssocID="{419C6428-3330-4F61-9D6C-4FFB514DFB3E}" presName="vProcSp" presStyleCnt="0"/>
      <dgm:spPr/>
    </dgm:pt>
    <dgm:pt modelId="{EDEB240F-9528-457A-8262-F0B7D992CFD0}" type="pres">
      <dgm:prSet presAssocID="{419C6428-3330-4F61-9D6C-4FFB514DFB3E}" presName="vSp1" presStyleCnt="0"/>
      <dgm:spPr/>
    </dgm:pt>
    <dgm:pt modelId="{DDAA666A-6191-4AFE-83B1-720603C3B954}" type="pres">
      <dgm:prSet presAssocID="{419C6428-3330-4F61-9D6C-4FFB514DFB3E}" presName="simulatedConn" presStyleLbl="solidFgAcc1" presStyleIdx="0" presStyleCnt="4"/>
      <dgm:spPr/>
    </dgm:pt>
    <dgm:pt modelId="{D2A5D7F6-C076-4BD7-816A-F1A6468DAE7D}" type="pres">
      <dgm:prSet presAssocID="{419C6428-3330-4F61-9D6C-4FFB514DFB3E}" presName="vSp2" presStyleCnt="0"/>
      <dgm:spPr/>
    </dgm:pt>
    <dgm:pt modelId="{168C9E34-5366-4557-A892-35DE1F1F3E88}" type="pres">
      <dgm:prSet presAssocID="{419C6428-3330-4F61-9D6C-4FFB514DFB3E}" presName="sibTrans" presStyleCnt="0"/>
      <dgm:spPr/>
    </dgm:pt>
    <dgm:pt modelId="{9011A9C4-81E1-4109-8A22-1BB72BD7DCB4}" type="pres">
      <dgm:prSet presAssocID="{7FEC5A80-4F9F-4020-AB93-172B49A458C0}" presName="compositeNode" presStyleCnt="0">
        <dgm:presLayoutVars>
          <dgm:bulletEnabled val="1"/>
        </dgm:presLayoutVars>
      </dgm:prSet>
      <dgm:spPr/>
    </dgm:pt>
    <dgm:pt modelId="{2CC0EA67-D3C1-470C-A7CD-EF9F9E5B9FF5}" type="pres">
      <dgm:prSet presAssocID="{7FEC5A80-4F9F-4020-AB93-172B49A458C0}" presName="bgRect" presStyleLbl="node1" presStyleIdx="1" presStyleCnt="5"/>
      <dgm:spPr/>
    </dgm:pt>
    <dgm:pt modelId="{A2D84141-64CB-47DD-AF07-26A5426DF18F}" type="pres">
      <dgm:prSet presAssocID="{7FEC5A80-4F9F-4020-AB93-172B49A458C0}" presName="parentNode" presStyleLbl="node1" presStyleIdx="1" presStyleCnt="5">
        <dgm:presLayoutVars>
          <dgm:chMax val="0"/>
          <dgm:bulletEnabled val="1"/>
        </dgm:presLayoutVars>
      </dgm:prSet>
      <dgm:spPr/>
    </dgm:pt>
    <dgm:pt modelId="{E9C7CE5E-C8FF-42AB-8932-3AB5643D8A69}" type="pres">
      <dgm:prSet presAssocID="{7FEC5A80-4F9F-4020-AB93-172B49A458C0}" presName="childNode" presStyleLbl="node1" presStyleIdx="1" presStyleCnt="5">
        <dgm:presLayoutVars>
          <dgm:bulletEnabled val="1"/>
        </dgm:presLayoutVars>
      </dgm:prSet>
      <dgm:spPr/>
    </dgm:pt>
    <dgm:pt modelId="{7291F68F-79B6-44C7-A7CC-93EAEAAFB741}" type="pres">
      <dgm:prSet presAssocID="{F0D9249D-1D15-4E0B-9F6E-F3C3F92D7345}" presName="hSp" presStyleCnt="0"/>
      <dgm:spPr/>
    </dgm:pt>
    <dgm:pt modelId="{6C54F01E-ED8B-4D54-AE03-FE080C45C920}" type="pres">
      <dgm:prSet presAssocID="{F0D9249D-1D15-4E0B-9F6E-F3C3F92D7345}" presName="vProcSp" presStyleCnt="0"/>
      <dgm:spPr/>
    </dgm:pt>
    <dgm:pt modelId="{BA1F15F7-1640-4D9D-9F98-42CB5A2A4737}" type="pres">
      <dgm:prSet presAssocID="{F0D9249D-1D15-4E0B-9F6E-F3C3F92D7345}" presName="vSp1" presStyleCnt="0"/>
      <dgm:spPr/>
    </dgm:pt>
    <dgm:pt modelId="{9B1FEEBB-DF04-493B-899F-04B5E72F754A}" type="pres">
      <dgm:prSet presAssocID="{F0D9249D-1D15-4E0B-9F6E-F3C3F92D7345}" presName="simulatedConn" presStyleLbl="solidFgAcc1" presStyleIdx="1" presStyleCnt="4"/>
      <dgm:spPr/>
    </dgm:pt>
    <dgm:pt modelId="{919D4A23-C422-4DEF-83A8-A91324693929}" type="pres">
      <dgm:prSet presAssocID="{F0D9249D-1D15-4E0B-9F6E-F3C3F92D7345}" presName="vSp2" presStyleCnt="0"/>
      <dgm:spPr/>
    </dgm:pt>
    <dgm:pt modelId="{42E5E89A-8179-4494-8367-6F50BC4EC30F}" type="pres">
      <dgm:prSet presAssocID="{F0D9249D-1D15-4E0B-9F6E-F3C3F92D7345}" presName="sibTrans" presStyleCnt="0"/>
      <dgm:spPr/>
    </dgm:pt>
    <dgm:pt modelId="{5504C7BB-E02C-4373-838F-8783AC7192BB}" type="pres">
      <dgm:prSet presAssocID="{1B0EC10A-6BC1-41A0-A92B-E69EFEB61527}" presName="compositeNode" presStyleCnt="0">
        <dgm:presLayoutVars>
          <dgm:bulletEnabled val="1"/>
        </dgm:presLayoutVars>
      </dgm:prSet>
      <dgm:spPr/>
    </dgm:pt>
    <dgm:pt modelId="{B473C9BF-D455-428B-8395-ABDE7272C3FF}" type="pres">
      <dgm:prSet presAssocID="{1B0EC10A-6BC1-41A0-A92B-E69EFEB61527}" presName="bgRect" presStyleLbl="node1" presStyleIdx="2" presStyleCnt="5"/>
      <dgm:spPr/>
    </dgm:pt>
    <dgm:pt modelId="{750FB915-32AD-43E5-B02D-53255A498B10}" type="pres">
      <dgm:prSet presAssocID="{1B0EC10A-6BC1-41A0-A92B-E69EFEB61527}" presName="parentNode" presStyleLbl="node1" presStyleIdx="2" presStyleCnt="5">
        <dgm:presLayoutVars>
          <dgm:chMax val="0"/>
          <dgm:bulletEnabled val="1"/>
        </dgm:presLayoutVars>
      </dgm:prSet>
      <dgm:spPr/>
    </dgm:pt>
    <dgm:pt modelId="{46FD91C1-2826-4010-9EBD-2FCEA990ED97}" type="pres">
      <dgm:prSet presAssocID="{1B0EC10A-6BC1-41A0-A92B-E69EFEB61527}" presName="childNode" presStyleLbl="node1" presStyleIdx="2" presStyleCnt="5">
        <dgm:presLayoutVars>
          <dgm:bulletEnabled val="1"/>
        </dgm:presLayoutVars>
      </dgm:prSet>
      <dgm:spPr/>
    </dgm:pt>
    <dgm:pt modelId="{E665DC72-B71A-4F8D-ABB2-32531F89E134}" type="pres">
      <dgm:prSet presAssocID="{2F8C60FD-AA24-4E9E-8664-8426858949C2}" presName="hSp" presStyleCnt="0"/>
      <dgm:spPr/>
    </dgm:pt>
    <dgm:pt modelId="{D1EE8FB4-C579-43B9-AAC8-6868D060941D}" type="pres">
      <dgm:prSet presAssocID="{2F8C60FD-AA24-4E9E-8664-8426858949C2}" presName="vProcSp" presStyleCnt="0"/>
      <dgm:spPr/>
    </dgm:pt>
    <dgm:pt modelId="{944B531E-0870-4223-A082-EB5CF1B25AAE}" type="pres">
      <dgm:prSet presAssocID="{2F8C60FD-AA24-4E9E-8664-8426858949C2}" presName="vSp1" presStyleCnt="0"/>
      <dgm:spPr/>
    </dgm:pt>
    <dgm:pt modelId="{E7B95A32-AB51-4C66-9AFD-2216B8E6A79F}" type="pres">
      <dgm:prSet presAssocID="{2F8C60FD-AA24-4E9E-8664-8426858949C2}" presName="simulatedConn" presStyleLbl="solidFgAcc1" presStyleIdx="2" presStyleCnt="4"/>
      <dgm:spPr/>
    </dgm:pt>
    <dgm:pt modelId="{94B236B4-6E53-4CCC-9A1B-69B77358AE1E}" type="pres">
      <dgm:prSet presAssocID="{2F8C60FD-AA24-4E9E-8664-8426858949C2}" presName="vSp2" presStyleCnt="0"/>
      <dgm:spPr/>
    </dgm:pt>
    <dgm:pt modelId="{A169CD86-9F44-47A6-9459-A28E270B86DE}" type="pres">
      <dgm:prSet presAssocID="{2F8C60FD-AA24-4E9E-8664-8426858949C2}" presName="sibTrans" presStyleCnt="0"/>
      <dgm:spPr/>
    </dgm:pt>
    <dgm:pt modelId="{B29DBDD9-42FA-40B3-9C1F-63F610C7847A}" type="pres">
      <dgm:prSet presAssocID="{F9F5F31D-5982-4F2B-9F1A-49F0EF3CB1B1}" presName="compositeNode" presStyleCnt="0">
        <dgm:presLayoutVars>
          <dgm:bulletEnabled val="1"/>
        </dgm:presLayoutVars>
      </dgm:prSet>
      <dgm:spPr/>
    </dgm:pt>
    <dgm:pt modelId="{B3A80694-91E7-498C-A7D6-A234CC891ED2}" type="pres">
      <dgm:prSet presAssocID="{F9F5F31D-5982-4F2B-9F1A-49F0EF3CB1B1}" presName="bgRect" presStyleLbl="node1" presStyleIdx="3" presStyleCnt="5"/>
      <dgm:spPr/>
    </dgm:pt>
    <dgm:pt modelId="{9EE60218-1CE9-4AE3-B162-715FB2C559E2}" type="pres">
      <dgm:prSet presAssocID="{F9F5F31D-5982-4F2B-9F1A-49F0EF3CB1B1}" presName="parentNode" presStyleLbl="node1" presStyleIdx="3" presStyleCnt="5">
        <dgm:presLayoutVars>
          <dgm:chMax val="0"/>
          <dgm:bulletEnabled val="1"/>
        </dgm:presLayoutVars>
      </dgm:prSet>
      <dgm:spPr/>
    </dgm:pt>
    <dgm:pt modelId="{CC0198BF-1C0A-49FB-A2A2-ECFC1439B6B9}" type="pres">
      <dgm:prSet presAssocID="{F9F5F31D-5982-4F2B-9F1A-49F0EF3CB1B1}" presName="childNode" presStyleLbl="node1" presStyleIdx="3" presStyleCnt="5">
        <dgm:presLayoutVars>
          <dgm:bulletEnabled val="1"/>
        </dgm:presLayoutVars>
      </dgm:prSet>
      <dgm:spPr/>
    </dgm:pt>
    <dgm:pt modelId="{880A853C-D8C6-4D58-970F-2052FC941234}" type="pres">
      <dgm:prSet presAssocID="{D622F01F-78D6-43D3-BA20-D9EA5DCA8F2F}" presName="hSp" presStyleCnt="0"/>
      <dgm:spPr/>
    </dgm:pt>
    <dgm:pt modelId="{26C799F9-B023-4F22-A771-09733BC334C3}" type="pres">
      <dgm:prSet presAssocID="{D622F01F-78D6-43D3-BA20-D9EA5DCA8F2F}" presName="vProcSp" presStyleCnt="0"/>
      <dgm:spPr/>
    </dgm:pt>
    <dgm:pt modelId="{3D2D7407-5E4A-448F-8AE7-9122B4F4139F}" type="pres">
      <dgm:prSet presAssocID="{D622F01F-78D6-43D3-BA20-D9EA5DCA8F2F}" presName="vSp1" presStyleCnt="0"/>
      <dgm:spPr/>
    </dgm:pt>
    <dgm:pt modelId="{B59554BF-B38C-4641-B76D-893293585E63}" type="pres">
      <dgm:prSet presAssocID="{D622F01F-78D6-43D3-BA20-D9EA5DCA8F2F}" presName="simulatedConn" presStyleLbl="solidFgAcc1" presStyleIdx="3" presStyleCnt="4"/>
      <dgm:spPr/>
    </dgm:pt>
    <dgm:pt modelId="{241EA735-E35B-41E9-A36B-AC5BEE61BB5E}" type="pres">
      <dgm:prSet presAssocID="{D622F01F-78D6-43D3-BA20-D9EA5DCA8F2F}" presName="vSp2" presStyleCnt="0"/>
      <dgm:spPr/>
    </dgm:pt>
    <dgm:pt modelId="{C6B78615-D7B0-4F1C-B762-DB84DD62755B}" type="pres">
      <dgm:prSet presAssocID="{D622F01F-78D6-43D3-BA20-D9EA5DCA8F2F}" presName="sibTrans" presStyleCnt="0"/>
      <dgm:spPr/>
    </dgm:pt>
    <dgm:pt modelId="{54CE3912-74CB-452E-AAF1-9565D1BC0C0A}" type="pres">
      <dgm:prSet presAssocID="{67693653-4BD3-478C-9916-EB9AE5080202}" presName="compositeNode" presStyleCnt="0">
        <dgm:presLayoutVars>
          <dgm:bulletEnabled val="1"/>
        </dgm:presLayoutVars>
      </dgm:prSet>
      <dgm:spPr/>
    </dgm:pt>
    <dgm:pt modelId="{57155012-8A2C-4AB8-9F4F-A77CE3D0D1A0}" type="pres">
      <dgm:prSet presAssocID="{67693653-4BD3-478C-9916-EB9AE5080202}" presName="bgRect" presStyleLbl="node1" presStyleIdx="4" presStyleCnt="5"/>
      <dgm:spPr/>
    </dgm:pt>
    <dgm:pt modelId="{1C5932A2-45F1-4410-8980-86F208EA22AF}" type="pres">
      <dgm:prSet presAssocID="{67693653-4BD3-478C-9916-EB9AE5080202}" presName="parentNode" presStyleLbl="node1" presStyleIdx="4" presStyleCnt="5">
        <dgm:presLayoutVars>
          <dgm:chMax val="0"/>
          <dgm:bulletEnabled val="1"/>
        </dgm:presLayoutVars>
      </dgm:prSet>
      <dgm:spPr/>
    </dgm:pt>
    <dgm:pt modelId="{1E103D5E-4158-4C88-8CFB-6CF00A2B6988}" type="pres">
      <dgm:prSet presAssocID="{67693653-4BD3-478C-9916-EB9AE5080202}" presName="childNode" presStyleLbl="node1" presStyleIdx="4" presStyleCnt="5">
        <dgm:presLayoutVars>
          <dgm:bulletEnabled val="1"/>
        </dgm:presLayoutVars>
      </dgm:prSet>
      <dgm:spPr/>
    </dgm:pt>
  </dgm:ptLst>
  <dgm:cxnLst>
    <dgm:cxn modelId="{78FE2A03-8DBA-44CF-8AAF-11CF4D6F787D}" type="presOf" srcId="{DDE11220-45EF-4FC0-895D-6BDD832BB95C}" destId="{1E103D5E-4158-4C88-8CFB-6CF00A2B6988}" srcOrd="0" destOrd="0" presId="urn:microsoft.com/office/officeart/2005/8/layout/hProcess7"/>
    <dgm:cxn modelId="{79CD350F-9CD8-460B-A9EB-15F7AE7BA142}" type="presOf" srcId="{1B0EC10A-6BC1-41A0-A92B-E69EFEB61527}" destId="{B473C9BF-D455-428B-8395-ABDE7272C3FF}" srcOrd="0" destOrd="0" presId="urn:microsoft.com/office/officeart/2005/8/layout/hProcess7"/>
    <dgm:cxn modelId="{4897EC1F-8F29-44B6-A3DC-3EC29A187321}" type="presOf" srcId="{7FEC5A80-4F9F-4020-AB93-172B49A458C0}" destId="{2CC0EA67-D3C1-470C-A7CD-EF9F9E5B9FF5}" srcOrd="0" destOrd="0" presId="urn:microsoft.com/office/officeart/2005/8/layout/hProcess7"/>
    <dgm:cxn modelId="{72127546-59BF-4DCA-812A-E36E577A1ACB}" type="presOf" srcId="{8E0F84D8-BF04-4D8D-B5A0-7DBDCF62FCB5}" destId="{05225C77-EE12-4DAD-B2C5-E3BD04412B09}" srcOrd="1" destOrd="0" presId="urn:microsoft.com/office/officeart/2005/8/layout/hProcess7"/>
    <dgm:cxn modelId="{13E7636A-AC53-4502-B1E3-986B15FB59A6}" type="presOf" srcId="{8E0F84D8-BF04-4D8D-B5A0-7DBDCF62FCB5}" destId="{2B02D1EF-D7C4-49B1-8809-E7B246707BB0}" srcOrd="0" destOrd="0" presId="urn:microsoft.com/office/officeart/2005/8/layout/hProcess7"/>
    <dgm:cxn modelId="{84C0354E-7023-4F98-9523-E51350E51B8F}" type="presOf" srcId="{67693653-4BD3-478C-9916-EB9AE5080202}" destId="{57155012-8A2C-4AB8-9F4F-A77CE3D0D1A0}" srcOrd="0" destOrd="0" presId="urn:microsoft.com/office/officeart/2005/8/layout/hProcess7"/>
    <dgm:cxn modelId="{B9A53955-D6DD-4E79-8935-7335645C2305}" type="presOf" srcId="{359D4612-A08E-46ED-8ADC-C0009CDE4282}" destId="{46FD91C1-2826-4010-9EBD-2FCEA990ED97}" srcOrd="0" destOrd="0" presId="urn:microsoft.com/office/officeart/2005/8/layout/hProcess7"/>
    <dgm:cxn modelId="{7EB46455-2E32-4344-8729-A776D7D553C8}" srcId="{8E0F84D8-BF04-4D8D-B5A0-7DBDCF62FCB5}" destId="{2296179F-DD09-4730-8832-6ED16B2388E4}" srcOrd="0" destOrd="0" parTransId="{7FD36838-8F46-49A9-BFE3-E6C4CCF53126}" sibTransId="{26EB744D-49BF-4F96-A9C4-3D2AD30E98D7}"/>
    <dgm:cxn modelId="{E2FE8A55-947F-42B2-9B12-B2604B70E5EC}" type="presOf" srcId="{67693653-4BD3-478C-9916-EB9AE5080202}" destId="{1C5932A2-45F1-4410-8980-86F208EA22AF}" srcOrd="1" destOrd="0" presId="urn:microsoft.com/office/officeart/2005/8/layout/hProcess7"/>
    <dgm:cxn modelId="{E14CE376-6804-4B72-8603-37F375EBF9E6}" type="presOf" srcId="{F9F5F31D-5982-4F2B-9F1A-49F0EF3CB1B1}" destId="{9EE60218-1CE9-4AE3-B162-715FB2C559E2}" srcOrd="1" destOrd="0" presId="urn:microsoft.com/office/officeart/2005/8/layout/hProcess7"/>
    <dgm:cxn modelId="{3F5D3F8E-C453-4E98-A73A-BDE230AABDEB}" srcId="{B0AC6D30-A52B-4C5D-9318-299004E6D7A1}" destId="{1B0EC10A-6BC1-41A0-A92B-E69EFEB61527}" srcOrd="2" destOrd="0" parTransId="{13B66352-DC2F-4D72-A0CA-904FA67092CA}" sibTransId="{2F8C60FD-AA24-4E9E-8664-8426858949C2}"/>
    <dgm:cxn modelId="{0B438F93-4666-4EDA-B213-CD21DE37338B}" srcId="{B0AC6D30-A52B-4C5D-9318-299004E6D7A1}" destId="{7FEC5A80-4F9F-4020-AB93-172B49A458C0}" srcOrd="1" destOrd="0" parTransId="{C9D973B6-D844-4535-AE5B-FF5065638BF5}" sibTransId="{F0D9249D-1D15-4E0B-9F6E-F3C3F92D7345}"/>
    <dgm:cxn modelId="{F4E3F098-122A-4C73-9D7D-F043258BC967}" type="presOf" srcId="{2296179F-DD09-4730-8832-6ED16B2388E4}" destId="{88896F41-1F1C-42AA-AB31-CA6CDC05E789}" srcOrd="0" destOrd="0" presId="urn:microsoft.com/office/officeart/2005/8/layout/hProcess7"/>
    <dgm:cxn modelId="{3ED92D99-3BFC-4D15-BF60-B4D19241C68E}" srcId="{1B0EC10A-6BC1-41A0-A92B-E69EFEB61527}" destId="{359D4612-A08E-46ED-8ADC-C0009CDE4282}" srcOrd="0" destOrd="0" parTransId="{F5FC449E-AC1D-473B-A71F-F493660EA9D1}" sibTransId="{38B180FB-919B-4717-B0B8-D05806A869D0}"/>
    <dgm:cxn modelId="{00456C9E-A121-4D67-944E-A5709205ED80}" type="presOf" srcId="{8D865658-623A-447F-88C5-9D45BF114349}" destId="{CC0198BF-1C0A-49FB-A2A2-ECFC1439B6B9}" srcOrd="0" destOrd="0" presId="urn:microsoft.com/office/officeart/2005/8/layout/hProcess7"/>
    <dgm:cxn modelId="{358BA0A0-7176-4C4B-ACEE-B21B00054A7B}" srcId="{F9F5F31D-5982-4F2B-9F1A-49F0EF3CB1B1}" destId="{8D865658-623A-447F-88C5-9D45BF114349}" srcOrd="0" destOrd="0" parTransId="{93DA168F-D53D-4E62-BB84-FFFD973BFFFF}" sibTransId="{EA83B22E-38F0-46D0-9CEF-601B3B6A6534}"/>
    <dgm:cxn modelId="{1DF216A9-8EA5-497B-9828-76C0CFAACF1D}" srcId="{67693653-4BD3-478C-9916-EB9AE5080202}" destId="{DDE11220-45EF-4FC0-895D-6BDD832BB95C}" srcOrd="0" destOrd="0" parTransId="{47FB7374-53DD-46A5-8DA7-665766B371F8}" sibTransId="{54409218-386F-4371-825A-7230D18E8C3B}"/>
    <dgm:cxn modelId="{023DEEAD-6B50-4332-8CD5-3127EF2FA66B}" type="presOf" srcId="{B0AC6D30-A52B-4C5D-9318-299004E6D7A1}" destId="{B2CD8D70-7D9D-4D99-9302-4CF78D6BAC13}" srcOrd="0" destOrd="0" presId="urn:microsoft.com/office/officeart/2005/8/layout/hProcess7"/>
    <dgm:cxn modelId="{B3B0B5BD-FB34-4732-A080-E9C0042A2A0F}" srcId="{7FEC5A80-4F9F-4020-AB93-172B49A458C0}" destId="{C64CDB98-5D65-4A0D-8693-C60240AB46EB}" srcOrd="0" destOrd="0" parTransId="{4C6B2EBC-DA06-4A45-8DEC-7BF90F9F7450}" sibTransId="{96842B74-33D2-4BF3-A6D0-12EA171D1A70}"/>
    <dgm:cxn modelId="{3B46FBBD-CD5C-4D60-8F50-E7F1506F4C76}" srcId="{B0AC6D30-A52B-4C5D-9318-299004E6D7A1}" destId="{F9F5F31D-5982-4F2B-9F1A-49F0EF3CB1B1}" srcOrd="3" destOrd="0" parTransId="{83F4ADF5-0416-4BA4-91A1-AFACFF9BE6CC}" sibTransId="{D622F01F-78D6-43D3-BA20-D9EA5DCA8F2F}"/>
    <dgm:cxn modelId="{57520DC3-7EF5-42E1-98C9-65D217D08505}" type="presOf" srcId="{7FEC5A80-4F9F-4020-AB93-172B49A458C0}" destId="{A2D84141-64CB-47DD-AF07-26A5426DF18F}" srcOrd="1" destOrd="0" presId="urn:microsoft.com/office/officeart/2005/8/layout/hProcess7"/>
    <dgm:cxn modelId="{545706D1-A935-4D40-A4B2-2E61EB1A6F07}" type="presOf" srcId="{F9F5F31D-5982-4F2B-9F1A-49F0EF3CB1B1}" destId="{B3A80694-91E7-498C-A7D6-A234CC891ED2}" srcOrd="0" destOrd="0" presId="urn:microsoft.com/office/officeart/2005/8/layout/hProcess7"/>
    <dgm:cxn modelId="{D73ACBD6-C1CB-4184-9DC2-22FBF9B844B5}" srcId="{B0AC6D30-A52B-4C5D-9318-299004E6D7A1}" destId="{67693653-4BD3-478C-9916-EB9AE5080202}" srcOrd="4" destOrd="0" parTransId="{86731B18-3249-4357-ADC4-EC11DC0D3272}" sibTransId="{140D0B55-FFC0-4554-A164-0BA3C833D809}"/>
    <dgm:cxn modelId="{9990BBD9-F64F-4D92-946E-B2A1C9FECBE2}" srcId="{B0AC6D30-A52B-4C5D-9318-299004E6D7A1}" destId="{8E0F84D8-BF04-4D8D-B5A0-7DBDCF62FCB5}" srcOrd="0" destOrd="0" parTransId="{F9C88DD2-FB83-4821-9096-F66097A11D5B}" sibTransId="{419C6428-3330-4F61-9D6C-4FFB514DFB3E}"/>
    <dgm:cxn modelId="{C460C4E1-B3BB-4F82-9169-028B67B500E8}" type="presOf" srcId="{C64CDB98-5D65-4A0D-8693-C60240AB46EB}" destId="{E9C7CE5E-C8FF-42AB-8932-3AB5643D8A69}" srcOrd="0" destOrd="0" presId="urn:microsoft.com/office/officeart/2005/8/layout/hProcess7"/>
    <dgm:cxn modelId="{75720DE6-B7CD-41FF-BF1A-5533B4099B9F}" type="presOf" srcId="{1B0EC10A-6BC1-41A0-A92B-E69EFEB61527}" destId="{750FB915-32AD-43E5-B02D-53255A498B10}" srcOrd="1" destOrd="0" presId="urn:microsoft.com/office/officeart/2005/8/layout/hProcess7"/>
    <dgm:cxn modelId="{7512457F-4F54-4F0F-8667-703FEB1E2D27}" type="presParOf" srcId="{B2CD8D70-7D9D-4D99-9302-4CF78D6BAC13}" destId="{7C4C0AD3-7761-46AE-A8AE-631BC9475B67}" srcOrd="0" destOrd="0" presId="urn:microsoft.com/office/officeart/2005/8/layout/hProcess7"/>
    <dgm:cxn modelId="{EF4F0002-7821-4BEE-B2D8-32AAF0BEF6FC}" type="presParOf" srcId="{7C4C0AD3-7761-46AE-A8AE-631BC9475B67}" destId="{2B02D1EF-D7C4-49B1-8809-E7B246707BB0}" srcOrd="0" destOrd="0" presId="urn:microsoft.com/office/officeart/2005/8/layout/hProcess7"/>
    <dgm:cxn modelId="{99B2C5D3-B6E4-4433-A0EF-990F012CC2C4}" type="presParOf" srcId="{7C4C0AD3-7761-46AE-A8AE-631BC9475B67}" destId="{05225C77-EE12-4DAD-B2C5-E3BD04412B09}" srcOrd="1" destOrd="0" presId="urn:microsoft.com/office/officeart/2005/8/layout/hProcess7"/>
    <dgm:cxn modelId="{B0D15D6D-3C5D-4B26-9A51-F4E15BE76020}" type="presParOf" srcId="{7C4C0AD3-7761-46AE-A8AE-631BC9475B67}" destId="{88896F41-1F1C-42AA-AB31-CA6CDC05E789}" srcOrd="2" destOrd="0" presId="urn:microsoft.com/office/officeart/2005/8/layout/hProcess7"/>
    <dgm:cxn modelId="{2E798717-8C04-4DDD-8227-6ECA7A6CE181}" type="presParOf" srcId="{B2CD8D70-7D9D-4D99-9302-4CF78D6BAC13}" destId="{1F5309D9-6F31-49B6-892D-204B1F541386}" srcOrd="1" destOrd="0" presId="urn:microsoft.com/office/officeart/2005/8/layout/hProcess7"/>
    <dgm:cxn modelId="{058685B3-0101-4622-A76F-3D2E907E94C3}" type="presParOf" srcId="{B2CD8D70-7D9D-4D99-9302-4CF78D6BAC13}" destId="{925E150C-F31C-4701-80A2-13F12A9FB7F3}" srcOrd="2" destOrd="0" presId="urn:microsoft.com/office/officeart/2005/8/layout/hProcess7"/>
    <dgm:cxn modelId="{9E894CEB-EE1C-4C05-8C0C-ECA070F939DB}" type="presParOf" srcId="{925E150C-F31C-4701-80A2-13F12A9FB7F3}" destId="{EDEB240F-9528-457A-8262-F0B7D992CFD0}" srcOrd="0" destOrd="0" presId="urn:microsoft.com/office/officeart/2005/8/layout/hProcess7"/>
    <dgm:cxn modelId="{8B5EA623-73DB-408B-97D9-EA8BB60FD4D4}" type="presParOf" srcId="{925E150C-F31C-4701-80A2-13F12A9FB7F3}" destId="{DDAA666A-6191-4AFE-83B1-720603C3B954}" srcOrd="1" destOrd="0" presId="urn:microsoft.com/office/officeart/2005/8/layout/hProcess7"/>
    <dgm:cxn modelId="{3285FC85-04A3-45B4-BE92-77AD9DE6D002}" type="presParOf" srcId="{925E150C-F31C-4701-80A2-13F12A9FB7F3}" destId="{D2A5D7F6-C076-4BD7-816A-F1A6468DAE7D}" srcOrd="2" destOrd="0" presId="urn:microsoft.com/office/officeart/2005/8/layout/hProcess7"/>
    <dgm:cxn modelId="{BD2E475B-4CF4-4050-97DF-D52A45337856}" type="presParOf" srcId="{B2CD8D70-7D9D-4D99-9302-4CF78D6BAC13}" destId="{168C9E34-5366-4557-A892-35DE1F1F3E88}" srcOrd="3" destOrd="0" presId="urn:microsoft.com/office/officeart/2005/8/layout/hProcess7"/>
    <dgm:cxn modelId="{5C950776-DEBC-40B5-803B-B4C921111F43}" type="presParOf" srcId="{B2CD8D70-7D9D-4D99-9302-4CF78D6BAC13}" destId="{9011A9C4-81E1-4109-8A22-1BB72BD7DCB4}" srcOrd="4" destOrd="0" presId="urn:microsoft.com/office/officeart/2005/8/layout/hProcess7"/>
    <dgm:cxn modelId="{95AAE1F8-A0B5-4C5F-8C95-353E7FC1DEF5}" type="presParOf" srcId="{9011A9C4-81E1-4109-8A22-1BB72BD7DCB4}" destId="{2CC0EA67-D3C1-470C-A7CD-EF9F9E5B9FF5}" srcOrd="0" destOrd="0" presId="urn:microsoft.com/office/officeart/2005/8/layout/hProcess7"/>
    <dgm:cxn modelId="{3DB079C2-BB35-4922-A73D-03D0F987E289}" type="presParOf" srcId="{9011A9C4-81E1-4109-8A22-1BB72BD7DCB4}" destId="{A2D84141-64CB-47DD-AF07-26A5426DF18F}" srcOrd="1" destOrd="0" presId="urn:microsoft.com/office/officeart/2005/8/layout/hProcess7"/>
    <dgm:cxn modelId="{2D30980F-D50B-406F-826B-31A9D9652B1A}" type="presParOf" srcId="{9011A9C4-81E1-4109-8A22-1BB72BD7DCB4}" destId="{E9C7CE5E-C8FF-42AB-8932-3AB5643D8A69}" srcOrd="2" destOrd="0" presId="urn:microsoft.com/office/officeart/2005/8/layout/hProcess7"/>
    <dgm:cxn modelId="{74562D6F-3A27-4DDF-BBCB-DFF1FE5C438F}" type="presParOf" srcId="{B2CD8D70-7D9D-4D99-9302-4CF78D6BAC13}" destId="{7291F68F-79B6-44C7-A7CC-93EAEAAFB741}" srcOrd="5" destOrd="0" presId="urn:microsoft.com/office/officeart/2005/8/layout/hProcess7"/>
    <dgm:cxn modelId="{2619FF1E-94CE-4961-91D7-DDED87769D59}" type="presParOf" srcId="{B2CD8D70-7D9D-4D99-9302-4CF78D6BAC13}" destId="{6C54F01E-ED8B-4D54-AE03-FE080C45C920}" srcOrd="6" destOrd="0" presId="urn:microsoft.com/office/officeart/2005/8/layout/hProcess7"/>
    <dgm:cxn modelId="{521B8245-84F8-4BAE-9E11-343DEF4D04BF}" type="presParOf" srcId="{6C54F01E-ED8B-4D54-AE03-FE080C45C920}" destId="{BA1F15F7-1640-4D9D-9F98-42CB5A2A4737}" srcOrd="0" destOrd="0" presId="urn:microsoft.com/office/officeart/2005/8/layout/hProcess7"/>
    <dgm:cxn modelId="{D096BB7D-2810-4FDC-8A70-97501D4CECD2}" type="presParOf" srcId="{6C54F01E-ED8B-4D54-AE03-FE080C45C920}" destId="{9B1FEEBB-DF04-493B-899F-04B5E72F754A}" srcOrd="1" destOrd="0" presId="urn:microsoft.com/office/officeart/2005/8/layout/hProcess7"/>
    <dgm:cxn modelId="{F40772D0-2B42-42B6-B684-9C28C82C4668}" type="presParOf" srcId="{6C54F01E-ED8B-4D54-AE03-FE080C45C920}" destId="{919D4A23-C422-4DEF-83A8-A91324693929}" srcOrd="2" destOrd="0" presId="urn:microsoft.com/office/officeart/2005/8/layout/hProcess7"/>
    <dgm:cxn modelId="{CCF54FBE-CB2A-4D6D-A38C-D074B32B2134}" type="presParOf" srcId="{B2CD8D70-7D9D-4D99-9302-4CF78D6BAC13}" destId="{42E5E89A-8179-4494-8367-6F50BC4EC30F}" srcOrd="7" destOrd="0" presId="urn:microsoft.com/office/officeart/2005/8/layout/hProcess7"/>
    <dgm:cxn modelId="{ACAD18B8-3BE6-4212-AA7A-B1F4023B5204}" type="presParOf" srcId="{B2CD8D70-7D9D-4D99-9302-4CF78D6BAC13}" destId="{5504C7BB-E02C-4373-838F-8783AC7192BB}" srcOrd="8" destOrd="0" presId="urn:microsoft.com/office/officeart/2005/8/layout/hProcess7"/>
    <dgm:cxn modelId="{F1FE53E7-3D88-4FBC-AFB4-D0588EA2BA84}" type="presParOf" srcId="{5504C7BB-E02C-4373-838F-8783AC7192BB}" destId="{B473C9BF-D455-428B-8395-ABDE7272C3FF}" srcOrd="0" destOrd="0" presId="urn:microsoft.com/office/officeart/2005/8/layout/hProcess7"/>
    <dgm:cxn modelId="{F060D35E-C117-4BEE-A6A4-934BC5A65E45}" type="presParOf" srcId="{5504C7BB-E02C-4373-838F-8783AC7192BB}" destId="{750FB915-32AD-43E5-B02D-53255A498B10}" srcOrd="1" destOrd="0" presId="urn:microsoft.com/office/officeart/2005/8/layout/hProcess7"/>
    <dgm:cxn modelId="{FC92138F-6F6F-4534-A1D0-CC8158979D49}" type="presParOf" srcId="{5504C7BB-E02C-4373-838F-8783AC7192BB}" destId="{46FD91C1-2826-4010-9EBD-2FCEA990ED97}" srcOrd="2" destOrd="0" presId="urn:microsoft.com/office/officeart/2005/8/layout/hProcess7"/>
    <dgm:cxn modelId="{6BA8C4EC-42BD-4A86-9EC1-8024D4EED74D}" type="presParOf" srcId="{B2CD8D70-7D9D-4D99-9302-4CF78D6BAC13}" destId="{E665DC72-B71A-4F8D-ABB2-32531F89E134}" srcOrd="9" destOrd="0" presId="urn:microsoft.com/office/officeart/2005/8/layout/hProcess7"/>
    <dgm:cxn modelId="{94C5E644-3877-40D9-9424-14B8A22479EC}" type="presParOf" srcId="{B2CD8D70-7D9D-4D99-9302-4CF78D6BAC13}" destId="{D1EE8FB4-C579-43B9-AAC8-6868D060941D}" srcOrd="10" destOrd="0" presId="urn:microsoft.com/office/officeart/2005/8/layout/hProcess7"/>
    <dgm:cxn modelId="{1E194599-71CC-4A09-B6F4-D54F8AD6AF4A}" type="presParOf" srcId="{D1EE8FB4-C579-43B9-AAC8-6868D060941D}" destId="{944B531E-0870-4223-A082-EB5CF1B25AAE}" srcOrd="0" destOrd="0" presId="urn:microsoft.com/office/officeart/2005/8/layout/hProcess7"/>
    <dgm:cxn modelId="{C5A5640E-F942-4596-A6B4-64A18E6DC086}" type="presParOf" srcId="{D1EE8FB4-C579-43B9-AAC8-6868D060941D}" destId="{E7B95A32-AB51-4C66-9AFD-2216B8E6A79F}" srcOrd="1" destOrd="0" presId="urn:microsoft.com/office/officeart/2005/8/layout/hProcess7"/>
    <dgm:cxn modelId="{81C8AFDE-FF1B-41FB-BDEA-FA9AC7A82289}" type="presParOf" srcId="{D1EE8FB4-C579-43B9-AAC8-6868D060941D}" destId="{94B236B4-6E53-4CCC-9A1B-69B77358AE1E}" srcOrd="2" destOrd="0" presId="urn:microsoft.com/office/officeart/2005/8/layout/hProcess7"/>
    <dgm:cxn modelId="{27E8062D-71D2-405C-A295-1A7FCA8F5B42}" type="presParOf" srcId="{B2CD8D70-7D9D-4D99-9302-4CF78D6BAC13}" destId="{A169CD86-9F44-47A6-9459-A28E270B86DE}" srcOrd="11" destOrd="0" presId="urn:microsoft.com/office/officeart/2005/8/layout/hProcess7"/>
    <dgm:cxn modelId="{16A4C43E-5965-4ED2-99BE-E1CD4C68AAD8}" type="presParOf" srcId="{B2CD8D70-7D9D-4D99-9302-4CF78D6BAC13}" destId="{B29DBDD9-42FA-40B3-9C1F-63F610C7847A}" srcOrd="12" destOrd="0" presId="urn:microsoft.com/office/officeart/2005/8/layout/hProcess7"/>
    <dgm:cxn modelId="{4ABAC79F-A156-48F6-9E96-5CDD8CB0DE54}" type="presParOf" srcId="{B29DBDD9-42FA-40B3-9C1F-63F610C7847A}" destId="{B3A80694-91E7-498C-A7D6-A234CC891ED2}" srcOrd="0" destOrd="0" presId="urn:microsoft.com/office/officeart/2005/8/layout/hProcess7"/>
    <dgm:cxn modelId="{6FC7A5B0-5397-4AF5-A117-58DCF2F21E81}" type="presParOf" srcId="{B29DBDD9-42FA-40B3-9C1F-63F610C7847A}" destId="{9EE60218-1CE9-4AE3-B162-715FB2C559E2}" srcOrd="1" destOrd="0" presId="urn:microsoft.com/office/officeart/2005/8/layout/hProcess7"/>
    <dgm:cxn modelId="{B0DB9109-61C7-4B8C-B8AE-DDA09F3B3747}" type="presParOf" srcId="{B29DBDD9-42FA-40B3-9C1F-63F610C7847A}" destId="{CC0198BF-1C0A-49FB-A2A2-ECFC1439B6B9}" srcOrd="2" destOrd="0" presId="urn:microsoft.com/office/officeart/2005/8/layout/hProcess7"/>
    <dgm:cxn modelId="{E20B5610-0737-4EE8-8D64-D6C6564DF851}" type="presParOf" srcId="{B2CD8D70-7D9D-4D99-9302-4CF78D6BAC13}" destId="{880A853C-D8C6-4D58-970F-2052FC941234}" srcOrd="13" destOrd="0" presId="urn:microsoft.com/office/officeart/2005/8/layout/hProcess7"/>
    <dgm:cxn modelId="{BCAEEEFC-38EB-43F0-912E-A251FFBE73C0}" type="presParOf" srcId="{B2CD8D70-7D9D-4D99-9302-4CF78D6BAC13}" destId="{26C799F9-B023-4F22-A771-09733BC334C3}" srcOrd="14" destOrd="0" presId="urn:microsoft.com/office/officeart/2005/8/layout/hProcess7"/>
    <dgm:cxn modelId="{6E64820A-B573-45AD-9E40-113EDF3BE07D}" type="presParOf" srcId="{26C799F9-B023-4F22-A771-09733BC334C3}" destId="{3D2D7407-5E4A-448F-8AE7-9122B4F4139F}" srcOrd="0" destOrd="0" presId="urn:microsoft.com/office/officeart/2005/8/layout/hProcess7"/>
    <dgm:cxn modelId="{66ECADD4-AB0C-442F-9E35-522F3150BD76}" type="presParOf" srcId="{26C799F9-B023-4F22-A771-09733BC334C3}" destId="{B59554BF-B38C-4641-B76D-893293585E63}" srcOrd="1" destOrd="0" presId="urn:microsoft.com/office/officeart/2005/8/layout/hProcess7"/>
    <dgm:cxn modelId="{E9362C05-A05B-4247-BAF3-0C15E7708D4F}" type="presParOf" srcId="{26C799F9-B023-4F22-A771-09733BC334C3}" destId="{241EA735-E35B-41E9-A36B-AC5BEE61BB5E}" srcOrd="2" destOrd="0" presId="urn:microsoft.com/office/officeart/2005/8/layout/hProcess7"/>
    <dgm:cxn modelId="{3AB3AEA1-C7B9-4E5B-9BD3-A4126687BBCD}" type="presParOf" srcId="{B2CD8D70-7D9D-4D99-9302-4CF78D6BAC13}" destId="{C6B78615-D7B0-4F1C-B762-DB84DD62755B}" srcOrd="15" destOrd="0" presId="urn:microsoft.com/office/officeart/2005/8/layout/hProcess7"/>
    <dgm:cxn modelId="{4B5D4AEA-F4BA-40A2-A0F5-E2A1C0D32D3A}" type="presParOf" srcId="{B2CD8D70-7D9D-4D99-9302-4CF78D6BAC13}" destId="{54CE3912-74CB-452E-AAF1-9565D1BC0C0A}" srcOrd="16" destOrd="0" presId="urn:microsoft.com/office/officeart/2005/8/layout/hProcess7"/>
    <dgm:cxn modelId="{C5AE95E0-9488-44CB-B15E-EE582B48BC4C}" type="presParOf" srcId="{54CE3912-74CB-452E-AAF1-9565D1BC0C0A}" destId="{57155012-8A2C-4AB8-9F4F-A77CE3D0D1A0}" srcOrd="0" destOrd="0" presId="urn:microsoft.com/office/officeart/2005/8/layout/hProcess7"/>
    <dgm:cxn modelId="{3D0E9D93-4DFA-4908-ABBF-1CB70FE9A137}" type="presParOf" srcId="{54CE3912-74CB-452E-AAF1-9565D1BC0C0A}" destId="{1C5932A2-45F1-4410-8980-86F208EA22AF}" srcOrd="1" destOrd="0" presId="urn:microsoft.com/office/officeart/2005/8/layout/hProcess7"/>
    <dgm:cxn modelId="{120A4290-5EEC-4B06-8116-0EEBB46EDB9D}" type="presParOf" srcId="{54CE3912-74CB-452E-AAF1-9565D1BC0C0A}" destId="{1E103D5E-4158-4C88-8CFB-6CF00A2B6988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3AB75A0-4FB5-41B4-AFC4-CD860A4D0363}" type="doc">
      <dgm:prSet loTypeId="urn:microsoft.com/office/officeart/2005/8/layout/process1" loCatId="process" qsTypeId="urn:microsoft.com/office/officeart/2005/8/quickstyle/simple1" qsCatId="simple" csTypeId="urn:microsoft.com/office/officeart/2005/8/colors/accent0_1" csCatId="mainScheme" phldr="1"/>
      <dgm:spPr/>
    </dgm:pt>
    <dgm:pt modelId="{474366B8-D0B0-4F9C-8C8F-107954981BCC}">
      <dgm:prSet phldrT="[Text]"/>
      <dgm:spPr>
        <a:ln w="25400"/>
      </dgm:spPr>
      <dgm:t>
        <a:bodyPr/>
        <a:lstStyle/>
        <a:p>
          <a:r>
            <a:rPr lang="en-US" dirty="0"/>
            <a:t>SWP Workshop</a:t>
          </a:r>
        </a:p>
      </dgm:t>
    </dgm:pt>
    <dgm:pt modelId="{9CBB8146-FA10-4E24-B9F9-BF88BAAC96A5}" type="parTrans" cxnId="{889366DA-415C-4D05-913D-79F54168C541}">
      <dgm:prSet/>
      <dgm:spPr/>
      <dgm:t>
        <a:bodyPr/>
        <a:lstStyle/>
        <a:p>
          <a:endParaRPr lang="en-US"/>
        </a:p>
      </dgm:t>
    </dgm:pt>
    <dgm:pt modelId="{948A4E85-3E04-4D2C-8C00-FCAFA2D6F52B}" type="sibTrans" cxnId="{889366DA-415C-4D05-913D-79F54168C541}">
      <dgm:prSet/>
      <dgm:spPr/>
      <dgm:t>
        <a:bodyPr/>
        <a:lstStyle/>
        <a:p>
          <a:endParaRPr lang="en-US"/>
        </a:p>
      </dgm:t>
    </dgm:pt>
    <dgm:pt modelId="{D4BEDA8F-7819-4833-87AA-5714446E357D}">
      <dgm:prSet phldrT="[Text]"/>
      <dgm:spPr>
        <a:ln w="25400"/>
      </dgm:spPr>
      <dgm:t>
        <a:bodyPr/>
        <a:lstStyle/>
        <a:p>
          <a:r>
            <a:rPr lang="en-US" dirty="0"/>
            <a:t>Key Roles / Strategic Roles </a:t>
          </a:r>
        </a:p>
      </dgm:t>
    </dgm:pt>
    <dgm:pt modelId="{485CB867-DA07-4570-8075-24F41F1702E0}" type="parTrans" cxnId="{5C3815A8-2B99-4DEF-9ECC-C66E0271A710}">
      <dgm:prSet/>
      <dgm:spPr/>
      <dgm:t>
        <a:bodyPr/>
        <a:lstStyle/>
        <a:p>
          <a:endParaRPr lang="en-US"/>
        </a:p>
      </dgm:t>
    </dgm:pt>
    <dgm:pt modelId="{19A1BD9B-E3D3-44F7-90DD-720679CF489D}" type="sibTrans" cxnId="{5C3815A8-2B99-4DEF-9ECC-C66E0271A710}">
      <dgm:prSet/>
      <dgm:spPr/>
      <dgm:t>
        <a:bodyPr/>
        <a:lstStyle/>
        <a:p>
          <a:endParaRPr lang="en-US"/>
        </a:p>
      </dgm:t>
    </dgm:pt>
    <dgm:pt modelId="{AA070E49-8E9A-47CE-B02A-90F399150A36}">
      <dgm:prSet phldrT="[Text]"/>
      <dgm:spPr>
        <a:ln w="25400"/>
      </dgm:spPr>
      <dgm:t>
        <a:bodyPr/>
        <a:lstStyle/>
        <a:p>
          <a:r>
            <a:rPr lang="en-US" dirty="0"/>
            <a:t>Workplans</a:t>
          </a:r>
        </a:p>
      </dgm:t>
    </dgm:pt>
    <dgm:pt modelId="{8C41166F-A615-4078-93BF-142DAAE42832}" type="parTrans" cxnId="{613C4668-3557-4F46-BBA8-6560C4B02A41}">
      <dgm:prSet/>
      <dgm:spPr/>
      <dgm:t>
        <a:bodyPr/>
        <a:lstStyle/>
        <a:p>
          <a:endParaRPr lang="en-US"/>
        </a:p>
      </dgm:t>
    </dgm:pt>
    <dgm:pt modelId="{00B2F930-E4EF-4E43-9CE3-DB062F931FA3}" type="sibTrans" cxnId="{613C4668-3557-4F46-BBA8-6560C4B02A41}">
      <dgm:prSet/>
      <dgm:spPr/>
      <dgm:t>
        <a:bodyPr/>
        <a:lstStyle/>
        <a:p>
          <a:endParaRPr lang="en-US"/>
        </a:p>
      </dgm:t>
    </dgm:pt>
    <dgm:pt modelId="{75E215B9-5202-422F-980E-A325C49E249A}">
      <dgm:prSet phldrT="[Text]"/>
      <dgm:spPr>
        <a:ln w="25400"/>
      </dgm:spPr>
      <dgm:t>
        <a:bodyPr/>
        <a:lstStyle/>
        <a:p>
          <a:r>
            <a:rPr lang="en-US" dirty="0"/>
            <a:t>MDA-HRs</a:t>
          </a:r>
        </a:p>
      </dgm:t>
    </dgm:pt>
    <dgm:pt modelId="{91B84B2E-CE72-4A49-BD05-DFCDB97A0438}" type="parTrans" cxnId="{2EB38A89-C2FE-4CC0-9489-E37A379117F7}">
      <dgm:prSet/>
      <dgm:spPr/>
      <dgm:t>
        <a:bodyPr/>
        <a:lstStyle/>
        <a:p>
          <a:endParaRPr lang="en-US"/>
        </a:p>
      </dgm:t>
    </dgm:pt>
    <dgm:pt modelId="{6274C1BA-69B1-4902-A235-2FF260DA4DF4}" type="sibTrans" cxnId="{2EB38A89-C2FE-4CC0-9489-E37A379117F7}">
      <dgm:prSet/>
      <dgm:spPr/>
      <dgm:t>
        <a:bodyPr/>
        <a:lstStyle/>
        <a:p>
          <a:endParaRPr lang="en-US"/>
        </a:p>
      </dgm:t>
    </dgm:pt>
    <dgm:pt modelId="{65672D7C-A797-4CA4-B0ED-8AA91692DF30}" type="pres">
      <dgm:prSet presAssocID="{83AB75A0-4FB5-41B4-AFC4-CD860A4D0363}" presName="Name0" presStyleCnt="0">
        <dgm:presLayoutVars>
          <dgm:dir/>
          <dgm:resizeHandles val="exact"/>
        </dgm:presLayoutVars>
      </dgm:prSet>
      <dgm:spPr/>
    </dgm:pt>
    <dgm:pt modelId="{620ABFB5-AA6E-4054-A392-4EF67BBBB84B}" type="pres">
      <dgm:prSet presAssocID="{75E215B9-5202-422F-980E-A325C49E249A}" presName="node" presStyleLbl="node1" presStyleIdx="0" presStyleCnt="4">
        <dgm:presLayoutVars>
          <dgm:bulletEnabled val="1"/>
        </dgm:presLayoutVars>
      </dgm:prSet>
      <dgm:spPr/>
    </dgm:pt>
    <dgm:pt modelId="{7C62483A-8AD4-446F-9663-187C94724386}" type="pres">
      <dgm:prSet presAssocID="{6274C1BA-69B1-4902-A235-2FF260DA4DF4}" presName="sibTrans" presStyleLbl="sibTrans2D1" presStyleIdx="0" presStyleCnt="3"/>
      <dgm:spPr/>
    </dgm:pt>
    <dgm:pt modelId="{A2222F7A-E91D-4573-8F91-1E1CB99B8544}" type="pres">
      <dgm:prSet presAssocID="{6274C1BA-69B1-4902-A235-2FF260DA4DF4}" presName="connectorText" presStyleLbl="sibTrans2D1" presStyleIdx="0" presStyleCnt="3"/>
      <dgm:spPr/>
    </dgm:pt>
    <dgm:pt modelId="{D2EF77E8-7B14-43D9-A38F-260CF6E3844E}" type="pres">
      <dgm:prSet presAssocID="{474366B8-D0B0-4F9C-8C8F-107954981BCC}" presName="node" presStyleLbl="node1" presStyleIdx="1" presStyleCnt="4">
        <dgm:presLayoutVars>
          <dgm:bulletEnabled val="1"/>
        </dgm:presLayoutVars>
      </dgm:prSet>
      <dgm:spPr/>
    </dgm:pt>
    <dgm:pt modelId="{A63C582E-2A45-4E78-A734-8CE370E184CD}" type="pres">
      <dgm:prSet presAssocID="{948A4E85-3E04-4D2C-8C00-FCAFA2D6F52B}" presName="sibTrans" presStyleLbl="sibTrans2D1" presStyleIdx="1" presStyleCnt="3"/>
      <dgm:spPr/>
    </dgm:pt>
    <dgm:pt modelId="{0FE8A42D-8219-4F5D-9038-18DD5A5A7D1B}" type="pres">
      <dgm:prSet presAssocID="{948A4E85-3E04-4D2C-8C00-FCAFA2D6F52B}" presName="connectorText" presStyleLbl="sibTrans2D1" presStyleIdx="1" presStyleCnt="3"/>
      <dgm:spPr/>
    </dgm:pt>
    <dgm:pt modelId="{AAD0F1C8-8E71-4D70-AEB6-949DB0D5B32A}" type="pres">
      <dgm:prSet presAssocID="{D4BEDA8F-7819-4833-87AA-5714446E357D}" presName="node" presStyleLbl="node1" presStyleIdx="2" presStyleCnt="4">
        <dgm:presLayoutVars>
          <dgm:bulletEnabled val="1"/>
        </dgm:presLayoutVars>
      </dgm:prSet>
      <dgm:spPr/>
    </dgm:pt>
    <dgm:pt modelId="{3246F61C-3FE0-4E16-9A3E-73809AE91CFC}" type="pres">
      <dgm:prSet presAssocID="{19A1BD9B-E3D3-44F7-90DD-720679CF489D}" presName="sibTrans" presStyleLbl="sibTrans2D1" presStyleIdx="2" presStyleCnt="3"/>
      <dgm:spPr/>
    </dgm:pt>
    <dgm:pt modelId="{4757B99C-B3E1-4BDA-91D9-1E16932A1619}" type="pres">
      <dgm:prSet presAssocID="{19A1BD9B-E3D3-44F7-90DD-720679CF489D}" presName="connectorText" presStyleLbl="sibTrans2D1" presStyleIdx="2" presStyleCnt="3"/>
      <dgm:spPr/>
    </dgm:pt>
    <dgm:pt modelId="{05B1FE37-9D28-4E14-B0B8-794E1D828A7A}" type="pres">
      <dgm:prSet presAssocID="{AA070E49-8E9A-47CE-B02A-90F399150A36}" presName="node" presStyleLbl="node1" presStyleIdx="3" presStyleCnt="4">
        <dgm:presLayoutVars>
          <dgm:bulletEnabled val="1"/>
        </dgm:presLayoutVars>
      </dgm:prSet>
      <dgm:spPr/>
    </dgm:pt>
  </dgm:ptLst>
  <dgm:cxnLst>
    <dgm:cxn modelId="{5D2E7325-092C-480F-8B49-DEFCADF00BAC}" type="presOf" srcId="{948A4E85-3E04-4D2C-8C00-FCAFA2D6F52B}" destId="{A63C582E-2A45-4E78-A734-8CE370E184CD}" srcOrd="0" destOrd="0" presId="urn:microsoft.com/office/officeart/2005/8/layout/process1"/>
    <dgm:cxn modelId="{7D7E892B-2D4C-4FC6-B646-EA39FC1C1103}" type="presOf" srcId="{83AB75A0-4FB5-41B4-AFC4-CD860A4D0363}" destId="{65672D7C-A797-4CA4-B0ED-8AA91692DF30}" srcOrd="0" destOrd="0" presId="urn:microsoft.com/office/officeart/2005/8/layout/process1"/>
    <dgm:cxn modelId="{A33F0038-7BBF-4DA5-915A-EBC6141F59E9}" type="presOf" srcId="{948A4E85-3E04-4D2C-8C00-FCAFA2D6F52B}" destId="{0FE8A42D-8219-4F5D-9038-18DD5A5A7D1B}" srcOrd="1" destOrd="0" presId="urn:microsoft.com/office/officeart/2005/8/layout/process1"/>
    <dgm:cxn modelId="{613C4668-3557-4F46-BBA8-6560C4B02A41}" srcId="{83AB75A0-4FB5-41B4-AFC4-CD860A4D0363}" destId="{AA070E49-8E9A-47CE-B02A-90F399150A36}" srcOrd="3" destOrd="0" parTransId="{8C41166F-A615-4078-93BF-142DAAE42832}" sibTransId="{00B2F930-E4EF-4E43-9CE3-DB062F931FA3}"/>
    <dgm:cxn modelId="{1BF9F06C-C1EF-4D98-A78E-709F1908CA95}" type="presOf" srcId="{75E215B9-5202-422F-980E-A325C49E249A}" destId="{620ABFB5-AA6E-4054-A392-4EF67BBBB84B}" srcOrd="0" destOrd="0" presId="urn:microsoft.com/office/officeart/2005/8/layout/process1"/>
    <dgm:cxn modelId="{EA15394E-B497-4BDE-9EF2-3AAFE41EC1D5}" type="presOf" srcId="{D4BEDA8F-7819-4833-87AA-5714446E357D}" destId="{AAD0F1C8-8E71-4D70-AEB6-949DB0D5B32A}" srcOrd="0" destOrd="0" presId="urn:microsoft.com/office/officeart/2005/8/layout/process1"/>
    <dgm:cxn modelId="{2EB38A89-C2FE-4CC0-9489-E37A379117F7}" srcId="{83AB75A0-4FB5-41B4-AFC4-CD860A4D0363}" destId="{75E215B9-5202-422F-980E-A325C49E249A}" srcOrd="0" destOrd="0" parTransId="{91B84B2E-CE72-4A49-BD05-DFCDB97A0438}" sibTransId="{6274C1BA-69B1-4902-A235-2FF260DA4DF4}"/>
    <dgm:cxn modelId="{120BBD94-3143-413B-8BD9-64459120CE7F}" type="presOf" srcId="{474366B8-D0B0-4F9C-8C8F-107954981BCC}" destId="{D2EF77E8-7B14-43D9-A38F-260CF6E3844E}" srcOrd="0" destOrd="0" presId="urn:microsoft.com/office/officeart/2005/8/layout/process1"/>
    <dgm:cxn modelId="{7D6DAAA4-582D-4746-A61B-0BE0A1A654AA}" type="presOf" srcId="{19A1BD9B-E3D3-44F7-90DD-720679CF489D}" destId="{3246F61C-3FE0-4E16-9A3E-73809AE91CFC}" srcOrd="0" destOrd="0" presId="urn:microsoft.com/office/officeart/2005/8/layout/process1"/>
    <dgm:cxn modelId="{5C3815A8-2B99-4DEF-9ECC-C66E0271A710}" srcId="{83AB75A0-4FB5-41B4-AFC4-CD860A4D0363}" destId="{D4BEDA8F-7819-4833-87AA-5714446E357D}" srcOrd="2" destOrd="0" parTransId="{485CB867-DA07-4570-8075-24F41F1702E0}" sibTransId="{19A1BD9B-E3D3-44F7-90DD-720679CF489D}"/>
    <dgm:cxn modelId="{51A496B0-0841-4662-9CDE-BDEAA5AD30FC}" type="presOf" srcId="{AA070E49-8E9A-47CE-B02A-90F399150A36}" destId="{05B1FE37-9D28-4E14-B0B8-794E1D828A7A}" srcOrd="0" destOrd="0" presId="urn:microsoft.com/office/officeart/2005/8/layout/process1"/>
    <dgm:cxn modelId="{DC39F6B0-1C16-4905-A4D7-F835F8A4E71E}" type="presOf" srcId="{19A1BD9B-E3D3-44F7-90DD-720679CF489D}" destId="{4757B99C-B3E1-4BDA-91D9-1E16932A1619}" srcOrd="1" destOrd="0" presId="urn:microsoft.com/office/officeart/2005/8/layout/process1"/>
    <dgm:cxn modelId="{5FFCEDCB-F28D-4569-9F2A-AF0A8A861D2B}" type="presOf" srcId="{6274C1BA-69B1-4902-A235-2FF260DA4DF4}" destId="{7C62483A-8AD4-446F-9663-187C94724386}" srcOrd="0" destOrd="0" presId="urn:microsoft.com/office/officeart/2005/8/layout/process1"/>
    <dgm:cxn modelId="{889366DA-415C-4D05-913D-79F54168C541}" srcId="{83AB75A0-4FB5-41B4-AFC4-CD860A4D0363}" destId="{474366B8-D0B0-4F9C-8C8F-107954981BCC}" srcOrd="1" destOrd="0" parTransId="{9CBB8146-FA10-4E24-B9F9-BF88BAAC96A5}" sibTransId="{948A4E85-3E04-4D2C-8C00-FCAFA2D6F52B}"/>
    <dgm:cxn modelId="{08C7E7ED-8F1A-44C9-886D-CA1E4AEC6C23}" type="presOf" srcId="{6274C1BA-69B1-4902-A235-2FF260DA4DF4}" destId="{A2222F7A-E91D-4573-8F91-1E1CB99B8544}" srcOrd="1" destOrd="0" presId="urn:microsoft.com/office/officeart/2005/8/layout/process1"/>
    <dgm:cxn modelId="{38A32EE0-D100-419C-8D17-E018B16ECEDA}" type="presParOf" srcId="{65672D7C-A797-4CA4-B0ED-8AA91692DF30}" destId="{620ABFB5-AA6E-4054-A392-4EF67BBBB84B}" srcOrd="0" destOrd="0" presId="urn:microsoft.com/office/officeart/2005/8/layout/process1"/>
    <dgm:cxn modelId="{4D59E392-983E-4855-A933-D39E3C9F205A}" type="presParOf" srcId="{65672D7C-A797-4CA4-B0ED-8AA91692DF30}" destId="{7C62483A-8AD4-446F-9663-187C94724386}" srcOrd="1" destOrd="0" presId="urn:microsoft.com/office/officeart/2005/8/layout/process1"/>
    <dgm:cxn modelId="{56792DB2-2FB4-48AD-B582-4CA35F918CB4}" type="presParOf" srcId="{7C62483A-8AD4-446F-9663-187C94724386}" destId="{A2222F7A-E91D-4573-8F91-1E1CB99B8544}" srcOrd="0" destOrd="0" presId="urn:microsoft.com/office/officeart/2005/8/layout/process1"/>
    <dgm:cxn modelId="{482267D4-455C-4E56-AA51-0E011617B3E6}" type="presParOf" srcId="{65672D7C-A797-4CA4-B0ED-8AA91692DF30}" destId="{D2EF77E8-7B14-43D9-A38F-260CF6E3844E}" srcOrd="2" destOrd="0" presId="urn:microsoft.com/office/officeart/2005/8/layout/process1"/>
    <dgm:cxn modelId="{9A29356B-E117-4FA5-9896-AE54291D12FE}" type="presParOf" srcId="{65672D7C-A797-4CA4-B0ED-8AA91692DF30}" destId="{A63C582E-2A45-4E78-A734-8CE370E184CD}" srcOrd="3" destOrd="0" presId="urn:microsoft.com/office/officeart/2005/8/layout/process1"/>
    <dgm:cxn modelId="{B6AF3E64-B0F5-4CC1-9F88-CE0FA8D6759F}" type="presParOf" srcId="{A63C582E-2A45-4E78-A734-8CE370E184CD}" destId="{0FE8A42D-8219-4F5D-9038-18DD5A5A7D1B}" srcOrd="0" destOrd="0" presId="urn:microsoft.com/office/officeart/2005/8/layout/process1"/>
    <dgm:cxn modelId="{FBB8A222-79D9-40D9-8A2A-C8B67D77799B}" type="presParOf" srcId="{65672D7C-A797-4CA4-B0ED-8AA91692DF30}" destId="{AAD0F1C8-8E71-4D70-AEB6-949DB0D5B32A}" srcOrd="4" destOrd="0" presId="urn:microsoft.com/office/officeart/2005/8/layout/process1"/>
    <dgm:cxn modelId="{52304279-B722-4543-9917-7D75DFE6927D}" type="presParOf" srcId="{65672D7C-A797-4CA4-B0ED-8AA91692DF30}" destId="{3246F61C-3FE0-4E16-9A3E-73809AE91CFC}" srcOrd="5" destOrd="0" presId="urn:microsoft.com/office/officeart/2005/8/layout/process1"/>
    <dgm:cxn modelId="{6F0FB290-8E92-4FC3-B876-76C5677D544F}" type="presParOf" srcId="{3246F61C-3FE0-4E16-9A3E-73809AE91CFC}" destId="{4757B99C-B3E1-4BDA-91D9-1E16932A1619}" srcOrd="0" destOrd="0" presId="urn:microsoft.com/office/officeart/2005/8/layout/process1"/>
    <dgm:cxn modelId="{211CE66A-F83C-4533-9F99-717E0C76B013}" type="presParOf" srcId="{65672D7C-A797-4CA4-B0ED-8AA91692DF30}" destId="{05B1FE37-9D28-4E14-B0B8-794E1D828A7A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B6D956C-4854-43DB-910C-02045345EA46}" type="doc">
      <dgm:prSet loTypeId="urn:microsoft.com/office/officeart/2005/8/layout/process1" loCatId="process" qsTypeId="urn:microsoft.com/office/officeart/2005/8/quickstyle/simple1" qsCatId="simple" csTypeId="urn:microsoft.com/office/officeart/2005/8/colors/accent3_2" csCatId="accent3" phldr="1"/>
      <dgm:spPr/>
    </dgm:pt>
    <dgm:pt modelId="{44BE5A04-8038-4E13-B06F-DEA41B3730AE}">
      <dgm:prSet phldrT="[Text]"/>
      <dgm:spPr/>
      <dgm:t>
        <a:bodyPr/>
        <a:lstStyle/>
        <a:p>
          <a:r>
            <a:rPr lang="en-US" dirty="0"/>
            <a:t>MDA-HRs</a:t>
          </a:r>
        </a:p>
      </dgm:t>
    </dgm:pt>
    <dgm:pt modelId="{DE6CB909-C8D6-4C62-8E20-D07C97271B8F}" type="parTrans" cxnId="{6CFDF4D9-3BCA-4E85-AE6A-FC70FB4FD850}">
      <dgm:prSet/>
      <dgm:spPr/>
      <dgm:t>
        <a:bodyPr/>
        <a:lstStyle/>
        <a:p>
          <a:endParaRPr lang="en-US"/>
        </a:p>
      </dgm:t>
    </dgm:pt>
    <dgm:pt modelId="{B70AC7F7-BC71-44E7-A1F7-CEA7026091BB}" type="sibTrans" cxnId="{6CFDF4D9-3BCA-4E85-AE6A-FC70FB4FD850}">
      <dgm:prSet/>
      <dgm:spPr/>
      <dgm:t>
        <a:bodyPr/>
        <a:lstStyle/>
        <a:p>
          <a:endParaRPr lang="en-US"/>
        </a:p>
      </dgm:t>
    </dgm:pt>
    <dgm:pt modelId="{7717D7AA-E906-4FD1-8F1E-56866B7202C7}">
      <dgm:prSet phldrT="[Text]"/>
      <dgm:spPr/>
      <dgm:t>
        <a:bodyPr/>
        <a:lstStyle/>
        <a:p>
          <a:r>
            <a:rPr lang="en-US" b="1" dirty="0"/>
            <a:t>SLAs</a:t>
          </a:r>
          <a:r>
            <a:rPr lang="en-US" dirty="0"/>
            <a:t> based on Training Plans</a:t>
          </a:r>
        </a:p>
      </dgm:t>
    </dgm:pt>
    <dgm:pt modelId="{49B82D75-98FB-4049-A7CF-25CC7D701B31}" type="parTrans" cxnId="{B564C581-A88D-4332-AA17-B948E6EE1662}">
      <dgm:prSet/>
      <dgm:spPr/>
      <dgm:t>
        <a:bodyPr/>
        <a:lstStyle/>
        <a:p>
          <a:endParaRPr lang="en-US"/>
        </a:p>
      </dgm:t>
    </dgm:pt>
    <dgm:pt modelId="{527A6AC8-3518-4C48-A2DA-A546C5E58625}" type="sibTrans" cxnId="{B564C581-A88D-4332-AA17-B948E6EE1662}">
      <dgm:prSet/>
      <dgm:spPr/>
      <dgm:t>
        <a:bodyPr/>
        <a:lstStyle/>
        <a:p>
          <a:endParaRPr lang="en-US"/>
        </a:p>
      </dgm:t>
    </dgm:pt>
    <dgm:pt modelId="{13E44BF5-6290-4786-AA33-383E57A507CF}">
      <dgm:prSet phldrT="[Text]"/>
      <dgm:spPr/>
      <dgm:t>
        <a:bodyPr/>
        <a:lstStyle/>
        <a:p>
          <a:r>
            <a:rPr lang="en-US" dirty="0"/>
            <a:t>Define Training Packages (TP)</a:t>
          </a:r>
        </a:p>
      </dgm:t>
    </dgm:pt>
    <dgm:pt modelId="{AB3BD943-1F1C-4FB1-AF15-E1C570427154}" type="parTrans" cxnId="{96952441-F974-481F-B540-F5C94F97784F}">
      <dgm:prSet/>
      <dgm:spPr/>
      <dgm:t>
        <a:bodyPr/>
        <a:lstStyle/>
        <a:p>
          <a:endParaRPr lang="en-US"/>
        </a:p>
      </dgm:t>
    </dgm:pt>
    <dgm:pt modelId="{72450D82-CB09-4B88-A90E-86FB27C21948}" type="sibTrans" cxnId="{96952441-F974-481F-B540-F5C94F97784F}">
      <dgm:prSet/>
      <dgm:spPr/>
      <dgm:t>
        <a:bodyPr/>
        <a:lstStyle/>
        <a:p>
          <a:endParaRPr lang="en-US"/>
        </a:p>
      </dgm:t>
    </dgm:pt>
    <dgm:pt modelId="{3C766E5C-829D-48ED-B05E-0025C1EB60D5}" type="pres">
      <dgm:prSet presAssocID="{3B6D956C-4854-43DB-910C-02045345EA46}" presName="Name0" presStyleCnt="0">
        <dgm:presLayoutVars>
          <dgm:dir/>
          <dgm:resizeHandles val="exact"/>
        </dgm:presLayoutVars>
      </dgm:prSet>
      <dgm:spPr/>
    </dgm:pt>
    <dgm:pt modelId="{F8720E9D-3855-499B-98D2-48E6FF1647EC}" type="pres">
      <dgm:prSet presAssocID="{44BE5A04-8038-4E13-B06F-DEA41B3730AE}" presName="node" presStyleLbl="node1" presStyleIdx="0" presStyleCnt="3">
        <dgm:presLayoutVars>
          <dgm:bulletEnabled val="1"/>
        </dgm:presLayoutVars>
      </dgm:prSet>
      <dgm:spPr/>
    </dgm:pt>
    <dgm:pt modelId="{0B2D59D5-DE1B-4E82-9D94-96A594DBB25F}" type="pres">
      <dgm:prSet presAssocID="{B70AC7F7-BC71-44E7-A1F7-CEA7026091BB}" presName="sibTrans" presStyleLbl="sibTrans2D1" presStyleIdx="0" presStyleCnt="2"/>
      <dgm:spPr/>
    </dgm:pt>
    <dgm:pt modelId="{D92A53A6-7592-4876-960D-85FD5982FCC7}" type="pres">
      <dgm:prSet presAssocID="{B70AC7F7-BC71-44E7-A1F7-CEA7026091BB}" presName="connectorText" presStyleLbl="sibTrans2D1" presStyleIdx="0" presStyleCnt="2"/>
      <dgm:spPr/>
    </dgm:pt>
    <dgm:pt modelId="{77ACE8E3-9A0F-44A3-973D-E0A430800509}" type="pres">
      <dgm:prSet presAssocID="{13E44BF5-6290-4786-AA33-383E57A507CF}" presName="node" presStyleLbl="node1" presStyleIdx="1" presStyleCnt="3">
        <dgm:presLayoutVars>
          <dgm:bulletEnabled val="1"/>
        </dgm:presLayoutVars>
      </dgm:prSet>
      <dgm:spPr/>
    </dgm:pt>
    <dgm:pt modelId="{6822F6AD-9990-4276-8883-081E4AB19370}" type="pres">
      <dgm:prSet presAssocID="{72450D82-CB09-4B88-A90E-86FB27C21948}" presName="sibTrans" presStyleLbl="sibTrans2D1" presStyleIdx="1" presStyleCnt="2"/>
      <dgm:spPr/>
    </dgm:pt>
    <dgm:pt modelId="{B8E45B41-B57E-4630-819E-2778A59B324A}" type="pres">
      <dgm:prSet presAssocID="{72450D82-CB09-4B88-A90E-86FB27C21948}" presName="connectorText" presStyleLbl="sibTrans2D1" presStyleIdx="1" presStyleCnt="2"/>
      <dgm:spPr/>
    </dgm:pt>
    <dgm:pt modelId="{F48A7475-E25C-49A9-A1AB-76E7B6363C37}" type="pres">
      <dgm:prSet presAssocID="{7717D7AA-E906-4FD1-8F1E-56866B7202C7}" presName="node" presStyleLbl="node1" presStyleIdx="2" presStyleCnt="3">
        <dgm:presLayoutVars>
          <dgm:bulletEnabled val="1"/>
        </dgm:presLayoutVars>
      </dgm:prSet>
      <dgm:spPr/>
    </dgm:pt>
  </dgm:ptLst>
  <dgm:cxnLst>
    <dgm:cxn modelId="{AD219B20-98D8-4C55-B783-C1A275E86612}" type="presOf" srcId="{7717D7AA-E906-4FD1-8F1E-56866B7202C7}" destId="{F48A7475-E25C-49A9-A1AB-76E7B6363C37}" srcOrd="0" destOrd="0" presId="urn:microsoft.com/office/officeart/2005/8/layout/process1"/>
    <dgm:cxn modelId="{96952441-F974-481F-B540-F5C94F97784F}" srcId="{3B6D956C-4854-43DB-910C-02045345EA46}" destId="{13E44BF5-6290-4786-AA33-383E57A507CF}" srcOrd="1" destOrd="0" parTransId="{AB3BD943-1F1C-4FB1-AF15-E1C570427154}" sibTransId="{72450D82-CB09-4B88-A90E-86FB27C21948}"/>
    <dgm:cxn modelId="{84AE1B45-F33B-414A-ACAD-775C26882147}" type="presOf" srcId="{72450D82-CB09-4B88-A90E-86FB27C21948}" destId="{B8E45B41-B57E-4630-819E-2778A59B324A}" srcOrd="1" destOrd="0" presId="urn:microsoft.com/office/officeart/2005/8/layout/process1"/>
    <dgm:cxn modelId="{153D0B50-CFA7-46D9-8BE8-BB608D39A6BD}" type="presOf" srcId="{13E44BF5-6290-4786-AA33-383E57A507CF}" destId="{77ACE8E3-9A0F-44A3-973D-E0A430800509}" srcOrd="0" destOrd="0" presId="urn:microsoft.com/office/officeart/2005/8/layout/process1"/>
    <dgm:cxn modelId="{CC5D7C5A-BBD7-4A72-9392-CB6F7A29EFED}" type="presOf" srcId="{B70AC7F7-BC71-44E7-A1F7-CEA7026091BB}" destId="{D92A53A6-7592-4876-960D-85FD5982FCC7}" srcOrd="1" destOrd="0" presId="urn:microsoft.com/office/officeart/2005/8/layout/process1"/>
    <dgm:cxn modelId="{B564C581-A88D-4332-AA17-B948E6EE1662}" srcId="{3B6D956C-4854-43DB-910C-02045345EA46}" destId="{7717D7AA-E906-4FD1-8F1E-56866B7202C7}" srcOrd="2" destOrd="0" parTransId="{49B82D75-98FB-4049-A7CF-25CC7D701B31}" sibTransId="{527A6AC8-3518-4C48-A2DA-A546C5E58625}"/>
    <dgm:cxn modelId="{DD10E792-C314-4BAC-B4F9-5A08D116D9E8}" type="presOf" srcId="{72450D82-CB09-4B88-A90E-86FB27C21948}" destId="{6822F6AD-9990-4276-8883-081E4AB19370}" srcOrd="0" destOrd="0" presId="urn:microsoft.com/office/officeart/2005/8/layout/process1"/>
    <dgm:cxn modelId="{33618996-40E9-4970-B74D-4C67EB54681F}" type="presOf" srcId="{B70AC7F7-BC71-44E7-A1F7-CEA7026091BB}" destId="{0B2D59D5-DE1B-4E82-9D94-96A594DBB25F}" srcOrd="0" destOrd="0" presId="urn:microsoft.com/office/officeart/2005/8/layout/process1"/>
    <dgm:cxn modelId="{DB3FCED9-7000-4BAC-8757-BE14C7C6CC66}" type="presOf" srcId="{44BE5A04-8038-4E13-B06F-DEA41B3730AE}" destId="{F8720E9D-3855-499B-98D2-48E6FF1647EC}" srcOrd="0" destOrd="0" presId="urn:microsoft.com/office/officeart/2005/8/layout/process1"/>
    <dgm:cxn modelId="{6CFDF4D9-3BCA-4E85-AE6A-FC70FB4FD850}" srcId="{3B6D956C-4854-43DB-910C-02045345EA46}" destId="{44BE5A04-8038-4E13-B06F-DEA41B3730AE}" srcOrd="0" destOrd="0" parTransId="{DE6CB909-C8D6-4C62-8E20-D07C97271B8F}" sibTransId="{B70AC7F7-BC71-44E7-A1F7-CEA7026091BB}"/>
    <dgm:cxn modelId="{38118EFD-C7ED-475D-ACB1-B4782BD3DFD5}" type="presOf" srcId="{3B6D956C-4854-43DB-910C-02045345EA46}" destId="{3C766E5C-829D-48ED-B05E-0025C1EB60D5}" srcOrd="0" destOrd="0" presId="urn:microsoft.com/office/officeart/2005/8/layout/process1"/>
    <dgm:cxn modelId="{372077AA-4190-4467-87F0-1A0DA6B4CA8B}" type="presParOf" srcId="{3C766E5C-829D-48ED-B05E-0025C1EB60D5}" destId="{F8720E9D-3855-499B-98D2-48E6FF1647EC}" srcOrd="0" destOrd="0" presId="urn:microsoft.com/office/officeart/2005/8/layout/process1"/>
    <dgm:cxn modelId="{3E78453D-1640-4FFF-8FD4-5CBFE978024C}" type="presParOf" srcId="{3C766E5C-829D-48ED-B05E-0025C1EB60D5}" destId="{0B2D59D5-DE1B-4E82-9D94-96A594DBB25F}" srcOrd="1" destOrd="0" presId="urn:microsoft.com/office/officeart/2005/8/layout/process1"/>
    <dgm:cxn modelId="{349DA998-8394-4B92-81EB-BC039DF7A683}" type="presParOf" srcId="{0B2D59D5-DE1B-4E82-9D94-96A594DBB25F}" destId="{D92A53A6-7592-4876-960D-85FD5982FCC7}" srcOrd="0" destOrd="0" presId="urn:microsoft.com/office/officeart/2005/8/layout/process1"/>
    <dgm:cxn modelId="{52B40791-8021-4BF9-BC1D-DD2354BE743C}" type="presParOf" srcId="{3C766E5C-829D-48ED-B05E-0025C1EB60D5}" destId="{77ACE8E3-9A0F-44A3-973D-E0A430800509}" srcOrd="2" destOrd="0" presId="urn:microsoft.com/office/officeart/2005/8/layout/process1"/>
    <dgm:cxn modelId="{2574C59B-5EC4-4B48-8D80-BC9009CBE06A}" type="presParOf" srcId="{3C766E5C-829D-48ED-B05E-0025C1EB60D5}" destId="{6822F6AD-9990-4276-8883-081E4AB19370}" srcOrd="3" destOrd="0" presId="urn:microsoft.com/office/officeart/2005/8/layout/process1"/>
    <dgm:cxn modelId="{56CF7888-B776-498C-AA0C-4A9978BB27E7}" type="presParOf" srcId="{6822F6AD-9990-4276-8883-081E4AB19370}" destId="{B8E45B41-B57E-4630-819E-2778A59B324A}" srcOrd="0" destOrd="0" presId="urn:microsoft.com/office/officeart/2005/8/layout/process1"/>
    <dgm:cxn modelId="{0D78003D-DD31-497D-BC68-F1F8A91E927D}" type="presParOf" srcId="{3C766E5C-829D-48ED-B05E-0025C1EB60D5}" destId="{F48A7475-E25C-49A9-A1AB-76E7B6363C37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5FF1DBB-3B2D-4AF3-801F-ADB2D4CAB5F4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3990C3-6968-4562-8233-CEFD3B18CB73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/>
            <a:t>SERP Agreements</a:t>
          </a:r>
        </a:p>
      </dgm:t>
    </dgm:pt>
    <dgm:pt modelId="{B6A65BDE-4909-4D1F-8717-B453E48595C7}" type="parTrans" cxnId="{0C1F5A5B-2CF1-4BA7-A908-78DE18F6C3FF}">
      <dgm:prSet/>
      <dgm:spPr/>
      <dgm:t>
        <a:bodyPr/>
        <a:lstStyle/>
        <a:p>
          <a:endParaRPr lang="en-US"/>
        </a:p>
      </dgm:t>
    </dgm:pt>
    <dgm:pt modelId="{C235218F-BBC8-474A-A287-A33D47BF738B}" type="sibTrans" cxnId="{0C1F5A5B-2CF1-4BA7-A908-78DE18F6C3FF}">
      <dgm:prSet/>
      <dgm:spPr/>
      <dgm:t>
        <a:bodyPr/>
        <a:lstStyle/>
        <a:p>
          <a:endParaRPr lang="en-US"/>
        </a:p>
      </dgm:t>
    </dgm:pt>
    <dgm:pt modelId="{75045B8C-7AF0-431F-8B18-F23843F5B253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/>
            <a:t>SLAs implemented for Upskilling</a:t>
          </a:r>
        </a:p>
      </dgm:t>
    </dgm:pt>
    <dgm:pt modelId="{B496271D-0624-426B-AD13-4BA8C6CB1A4B}" type="parTrans" cxnId="{B621BE0C-6990-4A66-95DF-7E052D815462}">
      <dgm:prSet/>
      <dgm:spPr/>
      <dgm:t>
        <a:bodyPr/>
        <a:lstStyle/>
        <a:p>
          <a:endParaRPr lang="en-US"/>
        </a:p>
      </dgm:t>
    </dgm:pt>
    <dgm:pt modelId="{5C482651-6868-4D85-883C-9695A434EBE8}" type="sibTrans" cxnId="{B621BE0C-6990-4A66-95DF-7E052D815462}">
      <dgm:prSet/>
      <dgm:spPr/>
      <dgm:t>
        <a:bodyPr/>
        <a:lstStyle/>
        <a:p>
          <a:endParaRPr lang="en-US"/>
        </a:p>
      </dgm:t>
    </dgm:pt>
    <dgm:pt modelId="{CDCFDCDB-EE02-415A-9C0E-B7EE4DB209A6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/>
            <a:t>SLAs implemented for Retraining (optional)</a:t>
          </a:r>
        </a:p>
      </dgm:t>
    </dgm:pt>
    <dgm:pt modelId="{93A34A26-A187-48B3-AAE5-875C1E16F59D}" type="parTrans" cxnId="{2637D189-2E11-46A4-B830-85A6842E5EAC}">
      <dgm:prSet/>
      <dgm:spPr/>
      <dgm:t>
        <a:bodyPr/>
        <a:lstStyle/>
        <a:p>
          <a:endParaRPr lang="en-US"/>
        </a:p>
      </dgm:t>
    </dgm:pt>
    <dgm:pt modelId="{676A2617-4710-4B9C-A0CA-C9D562EB641D}" type="sibTrans" cxnId="{2637D189-2E11-46A4-B830-85A6842E5EAC}">
      <dgm:prSet/>
      <dgm:spPr/>
      <dgm:t>
        <a:bodyPr/>
        <a:lstStyle/>
        <a:p>
          <a:endParaRPr lang="en-US"/>
        </a:p>
      </dgm:t>
    </dgm:pt>
    <dgm:pt modelId="{C3CF37DD-C260-4398-B3B3-225E56BBFA8D}" type="pres">
      <dgm:prSet presAssocID="{15FF1DBB-3B2D-4AF3-801F-ADB2D4CAB5F4}" presName="outerComposite" presStyleCnt="0">
        <dgm:presLayoutVars>
          <dgm:chMax val="5"/>
          <dgm:dir/>
          <dgm:resizeHandles val="exact"/>
        </dgm:presLayoutVars>
      </dgm:prSet>
      <dgm:spPr/>
    </dgm:pt>
    <dgm:pt modelId="{39B50028-6A99-42E9-8EC1-0C4F3ADEBEA9}" type="pres">
      <dgm:prSet presAssocID="{15FF1DBB-3B2D-4AF3-801F-ADB2D4CAB5F4}" presName="dummyMaxCanvas" presStyleCnt="0">
        <dgm:presLayoutVars/>
      </dgm:prSet>
      <dgm:spPr/>
    </dgm:pt>
    <dgm:pt modelId="{38852C49-EF29-4BB7-9D2D-115777EE655F}" type="pres">
      <dgm:prSet presAssocID="{15FF1DBB-3B2D-4AF3-801F-ADB2D4CAB5F4}" presName="ThreeNodes_1" presStyleLbl="node1" presStyleIdx="0" presStyleCnt="3">
        <dgm:presLayoutVars>
          <dgm:bulletEnabled val="1"/>
        </dgm:presLayoutVars>
      </dgm:prSet>
      <dgm:spPr/>
    </dgm:pt>
    <dgm:pt modelId="{F7AA3350-83AD-4137-A3D6-72D2EBA1376F}" type="pres">
      <dgm:prSet presAssocID="{15FF1DBB-3B2D-4AF3-801F-ADB2D4CAB5F4}" presName="ThreeNodes_2" presStyleLbl="node1" presStyleIdx="1" presStyleCnt="3">
        <dgm:presLayoutVars>
          <dgm:bulletEnabled val="1"/>
        </dgm:presLayoutVars>
      </dgm:prSet>
      <dgm:spPr/>
    </dgm:pt>
    <dgm:pt modelId="{792B82EB-EA42-4C42-8909-5F752C1A8024}" type="pres">
      <dgm:prSet presAssocID="{15FF1DBB-3B2D-4AF3-801F-ADB2D4CAB5F4}" presName="ThreeNodes_3" presStyleLbl="node1" presStyleIdx="2" presStyleCnt="3">
        <dgm:presLayoutVars>
          <dgm:bulletEnabled val="1"/>
        </dgm:presLayoutVars>
      </dgm:prSet>
      <dgm:spPr/>
    </dgm:pt>
    <dgm:pt modelId="{AECC5316-FDC2-4FC4-A619-CD27DBCD0E5E}" type="pres">
      <dgm:prSet presAssocID="{15FF1DBB-3B2D-4AF3-801F-ADB2D4CAB5F4}" presName="ThreeConn_1-2" presStyleLbl="fgAccFollowNode1" presStyleIdx="0" presStyleCnt="2">
        <dgm:presLayoutVars>
          <dgm:bulletEnabled val="1"/>
        </dgm:presLayoutVars>
      </dgm:prSet>
      <dgm:spPr/>
    </dgm:pt>
    <dgm:pt modelId="{A6BEE005-0A84-4BD0-B7BE-23AC676171DE}" type="pres">
      <dgm:prSet presAssocID="{15FF1DBB-3B2D-4AF3-801F-ADB2D4CAB5F4}" presName="ThreeConn_2-3" presStyleLbl="fgAccFollowNode1" presStyleIdx="1" presStyleCnt="2">
        <dgm:presLayoutVars>
          <dgm:bulletEnabled val="1"/>
        </dgm:presLayoutVars>
      </dgm:prSet>
      <dgm:spPr/>
    </dgm:pt>
    <dgm:pt modelId="{F3BC44F8-5FD2-4474-9788-B60474B1179E}" type="pres">
      <dgm:prSet presAssocID="{15FF1DBB-3B2D-4AF3-801F-ADB2D4CAB5F4}" presName="ThreeNodes_1_text" presStyleLbl="node1" presStyleIdx="2" presStyleCnt="3">
        <dgm:presLayoutVars>
          <dgm:bulletEnabled val="1"/>
        </dgm:presLayoutVars>
      </dgm:prSet>
      <dgm:spPr/>
    </dgm:pt>
    <dgm:pt modelId="{C12BC876-6AAB-49AB-AAB4-27758DFF9A69}" type="pres">
      <dgm:prSet presAssocID="{15FF1DBB-3B2D-4AF3-801F-ADB2D4CAB5F4}" presName="ThreeNodes_2_text" presStyleLbl="node1" presStyleIdx="2" presStyleCnt="3">
        <dgm:presLayoutVars>
          <dgm:bulletEnabled val="1"/>
        </dgm:presLayoutVars>
      </dgm:prSet>
      <dgm:spPr/>
    </dgm:pt>
    <dgm:pt modelId="{87059FF8-605F-4545-B122-D7C7294CF00E}" type="pres">
      <dgm:prSet presAssocID="{15FF1DBB-3B2D-4AF3-801F-ADB2D4CAB5F4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B621BE0C-6990-4A66-95DF-7E052D815462}" srcId="{15FF1DBB-3B2D-4AF3-801F-ADB2D4CAB5F4}" destId="{75045B8C-7AF0-431F-8B18-F23843F5B253}" srcOrd="1" destOrd="0" parTransId="{B496271D-0624-426B-AD13-4BA8C6CB1A4B}" sibTransId="{5C482651-6868-4D85-883C-9695A434EBE8}"/>
    <dgm:cxn modelId="{6E29F831-2341-48BB-B89A-791F5741DC8F}" type="presOf" srcId="{EE3990C3-6968-4562-8233-CEFD3B18CB73}" destId="{38852C49-EF29-4BB7-9D2D-115777EE655F}" srcOrd="0" destOrd="0" presId="urn:microsoft.com/office/officeart/2005/8/layout/vProcess5"/>
    <dgm:cxn modelId="{E0194E37-6833-4335-B6AB-1B3E9CC9E861}" type="presOf" srcId="{75045B8C-7AF0-431F-8B18-F23843F5B253}" destId="{F7AA3350-83AD-4137-A3D6-72D2EBA1376F}" srcOrd="0" destOrd="0" presId="urn:microsoft.com/office/officeart/2005/8/layout/vProcess5"/>
    <dgm:cxn modelId="{0C1F5A5B-2CF1-4BA7-A908-78DE18F6C3FF}" srcId="{15FF1DBB-3B2D-4AF3-801F-ADB2D4CAB5F4}" destId="{EE3990C3-6968-4562-8233-CEFD3B18CB73}" srcOrd="0" destOrd="0" parTransId="{B6A65BDE-4909-4D1F-8717-B453E48595C7}" sibTransId="{C235218F-BBC8-474A-A287-A33D47BF738B}"/>
    <dgm:cxn modelId="{FBD25644-36B1-4BCF-A291-D3393E37F6F3}" type="presOf" srcId="{75045B8C-7AF0-431F-8B18-F23843F5B253}" destId="{C12BC876-6AAB-49AB-AAB4-27758DFF9A69}" srcOrd="1" destOrd="0" presId="urn:microsoft.com/office/officeart/2005/8/layout/vProcess5"/>
    <dgm:cxn modelId="{34D57748-3B17-4175-A63B-DF80082BFFBC}" type="presOf" srcId="{CDCFDCDB-EE02-415A-9C0E-B7EE4DB209A6}" destId="{87059FF8-605F-4545-B122-D7C7294CF00E}" srcOrd="1" destOrd="0" presId="urn:microsoft.com/office/officeart/2005/8/layout/vProcess5"/>
    <dgm:cxn modelId="{2637D189-2E11-46A4-B830-85A6842E5EAC}" srcId="{15FF1DBB-3B2D-4AF3-801F-ADB2D4CAB5F4}" destId="{CDCFDCDB-EE02-415A-9C0E-B7EE4DB209A6}" srcOrd="2" destOrd="0" parTransId="{93A34A26-A187-48B3-AAE5-875C1E16F59D}" sibTransId="{676A2617-4710-4B9C-A0CA-C9D562EB641D}"/>
    <dgm:cxn modelId="{F6E8AC8D-A129-4507-B359-08C34A8DC6D3}" type="presOf" srcId="{CDCFDCDB-EE02-415A-9C0E-B7EE4DB209A6}" destId="{792B82EB-EA42-4C42-8909-5F752C1A8024}" srcOrd="0" destOrd="0" presId="urn:microsoft.com/office/officeart/2005/8/layout/vProcess5"/>
    <dgm:cxn modelId="{6EAFD8D1-BE42-47F0-8859-2009B1E39862}" type="presOf" srcId="{5C482651-6868-4D85-883C-9695A434EBE8}" destId="{A6BEE005-0A84-4BD0-B7BE-23AC676171DE}" srcOrd="0" destOrd="0" presId="urn:microsoft.com/office/officeart/2005/8/layout/vProcess5"/>
    <dgm:cxn modelId="{2E3DE3DE-3F6C-40B8-9897-5E18AD733370}" type="presOf" srcId="{15FF1DBB-3B2D-4AF3-801F-ADB2D4CAB5F4}" destId="{C3CF37DD-C260-4398-B3B3-225E56BBFA8D}" srcOrd="0" destOrd="0" presId="urn:microsoft.com/office/officeart/2005/8/layout/vProcess5"/>
    <dgm:cxn modelId="{D960C8E4-7CEC-4841-A1AB-8F3EF4538105}" type="presOf" srcId="{EE3990C3-6968-4562-8233-CEFD3B18CB73}" destId="{F3BC44F8-5FD2-4474-9788-B60474B1179E}" srcOrd="1" destOrd="0" presId="urn:microsoft.com/office/officeart/2005/8/layout/vProcess5"/>
    <dgm:cxn modelId="{A6E7B7FC-7677-4098-96AD-8FEB92C80483}" type="presOf" srcId="{C235218F-BBC8-474A-A287-A33D47BF738B}" destId="{AECC5316-FDC2-4FC4-A619-CD27DBCD0E5E}" srcOrd="0" destOrd="0" presId="urn:microsoft.com/office/officeart/2005/8/layout/vProcess5"/>
    <dgm:cxn modelId="{4CEB0CB1-9DCF-4959-A60F-FDD639E27684}" type="presParOf" srcId="{C3CF37DD-C260-4398-B3B3-225E56BBFA8D}" destId="{39B50028-6A99-42E9-8EC1-0C4F3ADEBEA9}" srcOrd="0" destOrd="0" presId="urn:microsoft.com/office/officeart/2005/8/layout/vProcess5"/>
    <dgm:cxn modelId="{FBBEF258-0BC8-4CED-8155-8291CFC3BA68}" type="presParOf" srcId="{C3CF37DD-C260-4398-B3B3-225E56BBFA8D}" destId="{38852C49-EF29-4BB7-9D2D-115777EE655F}" srcOrd="1" destOrd="0" presId="urn:microsoft.com/office/officeart/2005/8/layout/vProcess5"/>
    <dgm:cxn modelId="{253CE186-AAB6-4FBC-9AD2-DB2120025D02}" type="presParOf" srcId="{C3CF37DD-C260-4398-B3B3-225E56BBFA8D}" destId="{F7AA3350-83AD-4137-A3D6-72D2EBA1376F}" srcOrd="2" destOrd="0" presId="urn:microsoft.com/office/officeart/2005/8/layout/vProcess5"/>
    <dgm:cxn modelId="{13BBDB7E-0F2E-49C5-B7EF-9AA23309A377}" type="presParOf" srcId="{C3CF37DD-C260-4398-B3B3-225E56BBFA8D}" destId="{792B82EB-EA42-4C42-8909-5F752C1A8024}" srcOrd="3" destOrd="0" presId="urn:microsoft.com/office/officeart/2005/8/layout/vProcess5"/>
    <dgm:cxn modelId="{A0D16813-E47A-41B8-8E06-383224D591C0}" type="presParOf" srcId="{C3CF37DD-C260-4398-B3B3-225E56BBFA8D}" destId="{AECC5316-FDC2-4FC4-A619-CD27DBCD0E5E}" srcOrd="4" destOrd="0" presId="urn:microsoft.com/office/officeart/2005/8/layout/vProcess5"/>
    <dgm:cxn modelId="{7A8F9E41-4D25-4BA6-BDA2-D738BE9AE832}" type="presParOf" srcId="{C3CF37DD-C260-4398-B3B3-225E56BBFA8D}" destId="{A6BEE005-0A84-4BD0-B7BE-23AC676171DE}" srcOrd="5" destOrd="0" presId="urn:microsoft.com/office/officeart/2005/8/layout/vProcess5"/>
    <dgm:cxn modelId="{30E636C6-23A1-4714-BB02-3730DE468158}" type="presParOf" srcId="{C3CF37DD-C260-4398-B3B3-225E56BBFA8D}" destId="{F3BC44F8-5FD2-4474-9788-B60474B1179E}" srcOrd="6" destOrd="0" presId="urn:microsoft.com/office/officeart/2005/8/layout/vProcess5"/>
    <dgm:cxn modelId="{B0F60407-2635-4716-A1A9-E20355098F3E}" type="presParOf" srcId="{C3CF37DD-C260-4398-B3B3-225E56BBFA8D}" destId="{C12BC876-6AAB-49AB-AAB4-27758DFF9A69}" srcOrd="7" destOrd="0" presId="urn:microsoft.com/office/officeart/2005/8/layout/vProcess5"/>
    <dgm:cxn modelId="{8B16B9FD-0EC0-4B96-A148-1F5DC1B85922}" type="presParOf" srcId="{C3CF37DD-C260-4398-B3B3-225E56BBFA8D}" destId="{87059FF8-605F-4545-B122-D7C7294CF00E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02D1EF-D7C4-49B1-8809-E7B246707BB0}">
      <dsp:nvSpPr>
        <dsp:cNvPr id="0" name=""/>
        <dsp:cNvSpPr/>
      </dsp:nvSpPr>
      <dsp:spPr>
        <a:xfrm>
          <a:off x="2884" y="151521"/>
          <a:ext cx="1006971" cy="1208365"/>
        </a:xfrm>
        <a:prstGeom prst="roundRect">
          <a:avLst>
            <a:gd name="adj" fmla="val 5000"/>
          </a:avLst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 dirty="0"/>
        </a:p>
      </dsp:txBody>
      <dsp:txXfrm rot="16200000">
        <a:off x="-391848" y="546254"/>
        <a:ext cx="990859" cy="201394"/>
      </dsp:txXfrm>
    </dsp:sp>
    <dsp:sp modelId="{88896F41-1F1C-42AA-AB31-CA6CDC05E789}">
      <dsp:nvSpPr>
        <dsp:cNvPr id="0" name=""/>
        <dsp:cNvSpPr/>
      </dsp:nvSpPr>
      <dsp:spPr>
        <a:xfrm>
          <a:off x="204278" y="151521"/>
          <a:ext cx="750193" cy="120836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MOU</a:t>
          </a:r>
        </a:p>
      </dsp:txBody>
      <dsp:txXfrm>
        <a:off x="204278" y="151521"/>
        <a:ext cx="750193" cy="1208365"/>
      </dsp:txXfrm>
    </dsp:sp>
    <dsp:sp modelId="{2CC0EA67-D3C1-470C-A7CD-EF9F9E5B9FF5}">
      <dsp:nvSpPr>
        <dsp:cNvPr id="0" name=""/>
        <dsp:cNvSpPr/>
      </dsp:nvSpPr>
      <dsp:spPr>
        <a:xfrm>
          <a:off x="1045099" y="151521"/>
          <a:ext cx="1006971" cy="1208365"/>
        </a:xfrm>
        <a:prstGeom prst="roundRect">
          <a:avLst>
            <a:gd name="adj" fmla="val 5000"/>
          </a:avLst>
        </a:prstGeom>
        <a:solidFill>
          <a:schemeClr val="tx1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MDA 1</a:t>
          </a:r>
        </a:p>
      </dsp:txBody>
      <dsp:txXfrm rot="16200000">
        <a:off x="650366" y="546254"/>
        <a:ext cx="990859" cy="201394"/>
      </dsp:txXfrm>
    </dsp:sp>
    <dsp:sp modelId="{DDAA666A-6191-4AFE-83B1-720603C3B954}">
      <dsp:nvSpPr>
        <dsp:cNvPr id="0" name=""/>
        <dsp:cNvSpPr/>
      </dsp:nvSpPr>
      <dsp:spPr>
        <a:xfrm rot="5400000">
          <a:off x="961350" y="1111812"/>
          <a:ext cx="177568" cy="15104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C7CE5E-C8FF-42AB-8932-3AB5643D8A69}">
      <dsp:nvSpPr>
        <dsp:cNvPr id="0" name=""/>
        <dsp:cNvSpPr/>
      </dsp:nvSpPr>
      <dsp:spPr>
        <a:xfrm>
          <a:off x="1246493" y="151521"/>
          <a:ext cx="750193" cy="120836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HR </a:t>
          </a:r>
        </a:p>
      </dsp:txBody>
      <dsp:txXfrm>
        <a:off x="1246493" y="151521"/>
        <a:ext cx="750193" cy="1208365"/>
      </dsp:txXfrm>
    </dsp:sp>
    <dsp:sp modelId="{B473C9BF-D455-428B-8395-ABDE7272C3FF}">
      <dsp:nvSpPr>
        <dsp:cNvPr id="0" name=""/>
        <dsp:cNvSpPr/>
      </dsp:nvSpPr>
      <dsp:spPr>
        <a:xfrm>
          <a:off x="2087314" y="151521"/>
          <a:ext cx="1006971" cy="1208365"/>
        </a:xfrm>
        <a:prstGeom prst="roundRect">
          <a:avLst>
            <a:gd name="adj" fmla="val 5000"/>
          </a:avLst>
        </a:prstGeom>
        <a:solidFill>
          <a:schemeClr val="tx1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MDA 2</a:t>
          </a:r>
        </a:p>
      </dsp:txBody>
      <dsp:txXfrm rot="16200000">
        <a:off x="1692581" y="546254"/>
        <a:ext cx="990859" cy="201394"/>
      </dsp:txXfrm>
    </dsp:sp>
    <dsp:sp modelId="{9B1FEEBB-DF04-493B-899F-04B5E72F754A}">
      <dsp:nvSpPr>
        <dsp:cNvPr id="0" name=""/>
        <dsp:cNvSpPr/>
      </dsp:nvSpPr>
      <dsp:spPr>
        <a:xfrm rot="5400000">
          <a:off x="2003565" y="1111812"/>
          <a:ext cx="177568" cy="15104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FD91C1-2826-4010-9EBD-2FCEA990ED97}">
      <dsp:nvSpPr>
        <dsp:cNvPr id="0" name=""/>
        <dsp:cNvSpPr/>
      </dsp:nvSpPr>
      <dsp:spPr>
        <a:xfrm>
          <a:off x="2288708" y="151521"/>
          <a:ext cx="750193" cy="120836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HR</a:t>
          </a:r>
        </a:p>
      </dsp:txBody>
      <dsp:txXfrm>
        <a:off x="2288708" y="151521"/>
        <a:ext cx="750193" cy="1208365"/>
      </dsp:txXfrm>
    </dsp:sp>
    <dsp:sp modelId="{B3A80694-91E7-498C-A7D6-A234CC891ED2}">
      <dsp:nvSpPr>
        <dsp:cNvPr id="0" name=""/>
        <dsp:cNvSpPr/>
      </dsp:nvSpPr>
      <dsp:spPr>
        <a:xfrm>
          <a:off x="3129529" y="151521"/>
          <a:ext cx="1006971" cy="1208365"/>
        </a:xfrm>
        <a:prstGeom prst="roundRect">
          <a:avLst>
            <a:gd name="adj" fmla="val 5000"/>
          </a:avLst>
        </a:prstGeom>
        <a:solidFill>
          <a:schemeClr val="tx1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MDA 3</a:t>
          </a:r>
        </a:p>
      </dsp:txBody>
      <dsp:txXfrm rot="16200000">
        <a:off x="2734796" y="546254"/>
        <a:ext cx="990859" cy="201394"/>
      </dsp:txXfrm>
    </dsp:sp>
    <dsp:sp modelId="{E7B95A32-AB51-4C66-9AFD-2216B8E6A79F}">
      <dsp:nvSpPr>
        <dsp:cNvPr id="0" name=""/>
        <dsp:cNvSpPr/>
      </dsp:nvSpPr>
      <dsp:spPr>
        <a:xfrm rot="5400000">
          <a:off x="3045780" y="1111812"/>
          <a:ext cx="177568" cy="15104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0198BF-1C0A-49FB-A2A2-ECFC1439B6B9}">
      <dsp:nvSpPr>
        <dsp:cNvPr id="0" name=""/>
        <dsp:cNvSpPr/>
      </dsp:nvSpPr>
      <dsp:spPr>
        <a:xfrm>
          <a:off x="3330923" y="151521"/>
          <a:ext cx="750193" cy="120836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HR</a:t>
          </a:r>
        </a:p>
      </dsp:txBody>
      <dsp:txXfrm>
        <a:off x="3330923" y="151521"/>
        <a:ext cx="750193" cy="1208365"/>
      </dsp:txXfrm>
    </dsp:sp>
    <dsp:sp modelId="{57155012-8A2C-4AB8-9F4F-A77CE3D0D1A0}">
      <dsp:nvSpPr>
        <dsp:cNvPr id="0" name=""/>
        <dsp:cNvSpPr/>
      </dsp:nvSpPr>
      <dsp:spPr>
        <a:xfrm>
          <a:off x="4171744" y="151521"/>
          <a:ext cx="1006971" cy="1208365"/>
        </a:xfrm>
        <a:prstGeom prst="roundRect">
          <a:avLst>
            <a:gd name="adj" fmla="val 5000"/>
          </a:avLst>
        </a:prstGeom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 dirty="0">
              <a:solidFill>
                <a:schemeClr val="tx1"/>
              </a:solidFill>
            </a:rPr>
            <a:t>Support</a:t>
          </a:r>
        </a:p>
      </dsp:txBody>
      <dsp:txXfrm rot="16200000">
        <a:off x="3777011" y="546254"/>
        <a:ext cx="990859" cy="201394"/>
      </dsp:txXfrm>
    </dsp:sp>
    <dsp:sp modelId="{B59554BF-B38C-4641-B76D-893293585E63}">
      <dsp:nvSpPr>
        <dsp:cNvPr id="0" name=""/>
        <dsp:cNvSpPr/>
      </dsp:nvSpPr>
      <dsp:spPr>
        <a:xfrm rot="5400000">
          <a:off x="4087995" y="1111812"/>
          <a:ext cx="177568" cy="15104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103D5E-4158-4C88-8CFB-6CF00A2B6988}">
      <dsp:nvSpPr>
        <dsp:cNvPr id="0" name=""/>
        <dsp:cNvSpPr/>
      </dsp:nvSpPr>
      <dsp:spPr>
        <a:xfrm>
          <a:off x="4373138" y="151521"/>
          <a:ext cx="750193" cy="120836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MIND</a:t>
          </a:r>
        </a:p>
      </dsp:txBody>
      <dsp:txXfrm>
        <a:off x="4373138" y="151521"/>
        <a:ext cx="750193" cy="12083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0ABFB5-AA6E-4054-A392-4EF67BBBB84B}">
      <dsp:nvSpPr>
        <dsp:cNvPr id="0" name=""/>
        <dsp:cNvSpPr/>
      </dsp:nvSpPr>
      <dsp:spPr>
        <a:xfrm>
          <a:off x="2277" y="450650"/>
          <a:ext cx="995585" cy="7933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MDA-HRs</a:t>
          </a:r>
        </a:p>
      </dsp:txBody>
      <dsp:txXfrm>
        <a:off x="25514" y="473887"/>
        <a:ext cx="949111" cy="746883"/>
      </dsp:txXfrm>
    </dsp:sp>
    <dsp:sp modelId="{7C62483A-8AD4-446F-9663-187C94724386}">
      <dsp:nvSpPr>
        <dsp:cNvPr id="0" name=""/>
        <dsp:cNvSpPr/>
      </dsp:nvSpPr>
      <dsp:spPr>
        <a:xfrm>
          <a:off x="1097421" y="723876"/>
          <a:ext cx="211064" cy="246905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1097421" y="773257"/>
        <a:ext cx="147745" cy="148143"/>
      </dsp:txXfrm>
    </dsp:sp>
    <dsp:sp modelId="{D2EF77E8-7B14-43D9-A38F-260CF6E3844E}">
      <dsp:nvSpPr>
        <dsp:cNvPr id="0" name=""/>
        <dsp:cNvSpPr/>
      </dsp:nvSpPr>
      <dsp:spPr>
        <a:xfrm>
          <a:off x="1396097" y="450650"/>
          <a:ext cx="995585" cy="7933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SWP Workshop</a:t>
          </a:r>
        </a:p>
      </dsp:txBody>
      <dsp:txXfrm>
        <a:off x="1419334" y="473887"/>
        <a:ext cx="949111" cy="746883"/>
      </dsp:txXfrm>
    </dsp:sp>
    <dsp:sp modelId="{A63C582E-2A45-4E78-A734-8CE370E184CD}">
      <dsp:nvSpPr>
        <dsp:cNvPr id="0" name=""/>
        <dsp:cNvSpPr/>
      </dsp:nvSpPr>
      <dsp:spPr>
        <a:xfrm>
          <a:off x="2491241" y="723876"/>
          <a:ext cx="211064" cy="246905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2491241" y="773257"/>
        <a:ext cx="147745" cy="148143"/>
      </dsp:txXfrm>
    </dsp:sp>
    <dsp:sp modelId="{AAD0F1C8-8E71-4D70-AEB6-949DB0D5B32A}">
      <dsp:nvSpPr>
        <dsp:cNvPr id="0" name=""/>
        <dsp:cNvSpPr/>
      </dsp:nvSpPr>
      <dsp:spPr>
        <a:xfrm>
          <a:off x="2789917" y="450650"/>
          <a:ext cx="995585" cy="7933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Roles / Strategic Roles </a:t>
          </a:r>
        </a:p>
      </dsp:txBody>
      <dsp:txXfrm>
        <a:off x="2813154" y="473887"/>
        <a:ext cx="949111" cy="746883"/>
      </dsp:txXfrm>
    </dsp:sp>
    <dsp:sp modelId="{3246F61C-3FE0-4E16-9A3E-73809AE91CFC}">
      <dsp:nvSpPr>
        <dsp:cNvPr id="0" name=""/>
        <dsp:cNvSpPr/>
      </dsp:nvSpPr>
      <dsp:spPr>
        <a:xfrm>
          <a:off x="3885061" y="723876"/>
          <a:ext cx="211064" cy="246905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3885061" y="773257"/>
        <a:ext cx="147745" cy="148143"/>
      </dsp:txXfrm>
    </dsp:sp>
    <dsp:sp modelId="{05B1FE37-9D28-4E14-B0B8-794E1D828A7A}">
      <dsp:nvSpPr>
        <dsp:cNvPr id="0" name=""/>
        <dsp:cNvSpPr/>
      </dsp:nvSpPr>
      <dsp:spPr>
        <a:xfrm>
          <a:off x="4183737" y="450650"/>
          <a:ext cx="995585" cy="7933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Workplans</a:t>
          </a:r>
        </a:p>
      </dsp:txBody>
      <dsp:txXfrm>
        <a:off x="4206974" y="473887"/>
        <a:ext cx="949111" cy="7468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720E9D-3855-499B-98D2-48E6FF1647EC}">
      <dsp:nvSpPr>
        <dsp:cNvPr id="0" name=""/>
        <dsp:cNvSpPr/>
      </dsp:nvSpPr>
      <dsp:spPr>
        <a:xfrm>
          <a:off x="4655" y="105062"/>
          <a:ext cx="1391608" cy="91324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MDA-HRs</a:t>
          </a:r>
        </a:p>
      </dsp:txBody>
      <dsp:txXfrm>
        <a:off x="31403" y="131810"/>
        <a:ext cx="1338112" cy="859747"/>
      </dsp:txXfrm>
    </dsp:sp>
    <dsp:sp modelId="{0B2D59D5-DE1B-4E82-9D94-96A594DBB25F}">
      <dsp:nvSpPr>
        <dsp:cNvPr id="0" name=""/>
        <dsp:cNvSpPr/>
      </dsp:nvSpPr>
      <dsp:spPr>
        <a:xfrm>
          <a:off x="1535425" y="389124"/>
          <a:ext cx="295020" cy="3451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1535425" y="458148"/>
        <a:ext cx="206514" cy="207070"/>
      </dsp:txXfrm>
    </dsp:sp>
    <dsp:sp modelId="{77ACE8E3-9A0F-44A3-973D-E0A430800509}">
      <dsp:nvSpPr>
        <dsp:cNvPr id="0" name=""/>
        <dsp:cNvSpPr/>
      </dsp:nvSpPr>
      <dsp:spPr>
        <a:xfrm>
          <a:off x="1952907" y="105062"/>
          <a:ext cx="1391608" cy="91324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Define Training Packages (TP)</a:t>
          </a:r>
        </a:p>
      </dsp:txBody>
      <dsp:txXfrm>
        <a:off x="1979655" y="131810"/>
        <a:ext cx="1338112" cy="859747"/>
      </dsp:txXfrm>
    </dsp:sp>
    <dsp:sp modelId="{6822F6AD-9990-4276-8883-081E4AB19370}">
      <dsp:nvSpPr>
        <dsp:cNvPr id="0" name=""/>
        <dsp:cNvSpPr/>
      </dsp:nvSpPr>
      <dsp:spPr>
        <a:xfrm>
          <a:off x="3483677" y="389124"/>
          <a:ext cx="295020" cy="3451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483677" y="458148"/>
        <a:ext cx="206514" cy="207070"/>
      </dsp:txXfrm>
    </dsp:sp>
    <dsp:sp modelId="{F48A7475-E25C-49A9-A1AB-76E7B6363C37}">
      <dsp:nvSpPr>
        <dsp:cNvPr id="0" name=""/>
        <dsp:cNvSpPr/>
      </dsp:nvSpPr>
      <dsp:spPr>
        <a:xfrm>
          <a:off x="3901159" y="105062"/>
          <a:ext cx="1391608" cy="91324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SLAs</a:t>
          </a:r>
          <a:r>
            <a:rPr lang="en-US" sz="1700" kern="1200" dirty="0"/>
            <a:t> based on Training Plans</a:t>
          </a:r>
        </a:p>
      </dsp:txBody>
      <dsp:txXfrm>
        <a:off x="3927907" y="131810"/>
        <a:ext cx="1338112" cy="85974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52C49-EF29-4BB7-9D2D-115777EE655F}">
      <dsp:nvSpPr>
        <dsp:cNvPr id="0" name=""/>
        <dsp:cNvSpPr/>
      </dsp:nvSpPr>
      <dsp:spPr>
        <a:xfrm>
          <a:off x="0" y="0"/>
          <a:ext cx="4404360" cy="442593"/>
        </a:xfrm>
        <a:prstGeom prst="roundRect">
          <a:avLst>
            <a:gd name="adj" fmla="val 10000"/>
          </a:avLst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SERP Agreements</a:t>
          </a:r>
        </a:p>
      </dsp:txBody>
      <dsp:txXfrm>
        <a:off x="12963" y="12963"/>
        <a:ext cx="3926767" cy="416667"/>
      </dsp:txXfrm>
    </dsp:sp>
    <dsp:sp modelId="{F7AA3350-83AD-4137-A3D6-72D2EBA1376F}">
      <dsp:nvSpPr>
        <dsp:cNvPr id="0" name=""/>
        <dsp:cNvSpPr/>
      </dsp:nvSpPr>
      <dsp:spPr>
        <a:xfrm>
          <a:off x="388619" y="516358"/>
          <a:ext cx="4404360" cy="442593"/>
        </a:xfrm>
        <a:prstGeom prst="roundRect">
          <a:avLst>
            <a:gd name="adj" fmla="val 10000"/>
          </a:avLst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SLAs implemented for Upskilling</a:t>
          </a:r>
        </a:p>
      </dsp:txBody>
      <dsp:txXfrm>
        <a:off x="401582" y="529321"/>
        <a:ext cx="3702128" cy="416667"/>
      </dsp:txXfrm>
    </dsp:sp>
    <dsp:sp modelId="{792B82EB-EA42-4C42-8909-5F752C1A8024}">
      <dsp:nvSpPr>
        <dsp:cNvPr id="0" name=""/>
        <dsp:cNvSpPr/>
      </dsp:nvSpPr>
      <dsp:spPr>
        <a:xfrm>
          <a:off x="777239" y="1032717"/>
          <a:ext cx="4404360" cy="442593"/>
        </a:xfrm>
        <a:prstGeom prst="roundRect">
          <a:avLst>
            <a:gd name="adj" fmla="val 10000"/>
          </a:avLst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SLAs implemented for Retraining (optional)</a:t>
          </a:r>
        </a:p>
      </dsp:txBody>
      <dsp:txXfrm>
        <a:off x="790202" y="1045680"/>
        <a:ext cx="3702128" cy="416667"/>
      </dsp:txXfrm>
    </dsp:sp>
    <dsp:sp modelId="{AECC5316-FDC2-4FC4-A619-CD27DBCD0E5E}">
      <dsp:nvSpPr>
        <dsp:cNvPr id="0" name=""/>
        <dsp:cNvSpPr/>
      </dsp:nvSpPr>
      <dsp:spPr>
        <a:xfrm>
          <a:off x="4116674" y="335633"/>
          <a:ext cx="287685" cy="28768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4181403" y="335633"/>
        <a:ext cx="158227" cy="216483"/>
      </dsp:txXfrm>
    </dsp:sp>
    <dsp:sp modelId="{A6BEE005-0A84-4BD0-B7BE-23AC676171DE}">
      <dsp:nvSpPr>
        <dsp:cNvPr id="0" name=""/>
        <dsp:cNvSpPr/>
      </dsp:nvSpPr>
      <dsp:spPr>
        <a:xfrm>
          <a:off x="4505294" y="849040"/>
          <a:ext cx="287685" cy="28768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4570023" y="849040"/>
        <a:ext cx="158227" cy="2164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02D1EF-D7C4-49B1-8809-E7B246707BB0}">
      <dsp:nvSpPr>
        <dsp:cNvPr id="0" name=""/>
        <dsp:cNvSpPr/>
      </dsp:nvSpPr>
      <dsp:spPr>
        <a:xfrm>
          <a:off x="2884" y="1459567"/>
          <a:ext cx="1006971" cy="1208365"/>
        </a:xfrm>
        <a:prstGeom prst="roundRect">
          <a:avLst>
            <a:gd name="adj" fmla="val 5000"/>
          </a:avLst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 dirty="0"/>
        </a:p>
      </dsp:txBody>
      <dsp:txXfrm rot="16200000">
        <a:off x="-391848" y="1854300"/>
        <a:ext cx="990859" cy="201394"/>
      </dsp:txXfrm>
    </dsp:sp>
    <dsp:sp modelId="{88896F41-1F1C-42AA-AB31-CA6CDC05E789}">
      <dsp:nvSpPr>
        <dsp:cNvPr id="0" name=""/>
        <dsp:cNvSpPr/>
      </dsp:nvSpPr>
      <dsp:spPr>
        <a:xfrm>
          <a:off x="204278" y="1459567"/>
          <a:ext cx="750193" cy="120836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MOU</a:t>
          </a:r>
        </a:p>
      </dsp:txBody>
      <dsp:txXfrm>
        <a:off x="204278" y="1459567"/>
        <a:ext cx="750193" cy="1208365"/>
      </dsp:txXfrm>
    </dsp:sp>
    <dsp:sp modelId="{2CC0EA67-D3C1-470C-A7CD-EF9F9E5B9FF5}">
      <dsp:nvSpPr>
        <dsp:cNvPr id="0" name=""/>
        <dsp:cNvSpPr/>
      </dsp:nvSpPr>
      <dsp:spPr>
        <a:xfrm>
          <a:off x="1045099" y="1459567"/>
          <a:ext cx="1006971" cy="1208365"/>
        </a:xfrm>
        <a:prstGeom prst="roundRect">
          <a:avLst>
            <a:gd name="adj" fmla="val 5000"/>
          </a:avLst>
        </a:prstGeom>
        <a:solidFill>
          <a:schemeClr val="tx1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MDA 1</a:t>
          </a:r>
        </a:p>
      </dsp:txBody>
      <dsp:txXfrm rot="16200000">
        <a:off x="650366" y="1854300"/>
        <a:ext cx="990859" cy="201394"/>
      </dsp:txXfrm>
    </dsp:sp>
    <dsp:sp modelId="{DDAA666A-6191-4AFE-83B1-720603C3B954}">
      <dsp:nvSpPr>
        <dsp:cNvPr id="0" name=""/>
        <dsp:cNvSpPr/>
      </dsp:nvSpPr>
      <dsp:spPr>
        <a:xfrm rot="5400000">
          <a:off x="961297" y="2420474"/>
          <a:ext cx="177673" cy="15104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C7CE5E-C8FF-42AB-8932-3AB5643D8A69}">
      <dsp:nvSpPr>
        <dsp:cNvPr id="0" name=""/>
        <dsp:cNvSpPr/>
      </dsp:nvSpPr>
      <dsp:spPr>
        <a:xfrm>
          <a:off x="1246493" y="1459567"/>
          <a:ext cx="750193" cy="120836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HR </a:t>
          </a:r>
        </a:p>
      </dsp:txBody>
      <dsp:txXfrm>
        <a:off x="1246493" y="1459567"/>
        <a:ext cx="750193" cy="1208365"/>
      </dsp:txXfrm>
    </dsp:sp>
    <dsp:sp modelId="{B473C9BF-D455-428B-8395-ABDE7272C3FF}">
      <dsp:nvSpPr>
        <dsp:cNvPr id="0" name=""/>
        <dsp:cNvSpPr/>
      </dsp:nvSpPr>
      <dsp:spPr>
        <a:xfrm>
          <a:off x="2087314" y="1459567"/>
          <a:ext cx="1006971" cy="1208365"/>
        </a:xfrm>
        <a:prstGeom prst="roundRect">
          <a:avLst>
            <a:gd name="adj" fmla="val 5000"/>
          </a:avLst>
        </a:prstGeom>
        <a:solidFill>
          <a:schemeClr val="tx1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MDA 2</a:t>
          </a:r>
        </a:p>
      </dsp:txBody>
      <dsp:txXfrm rot="16200000">
        <a:off x="1692581" y="1854300"/>
        <a:ext cx="990859" cy="201394"/>
      </dsp:txXfrm>
    </dsp:sp>
    <dsp:sp modelId="{9B1FEEBB-DF04-493B-899F-04B5E72F754A}">
      <dsp:nvSpPr>
        <dsp:cNvPr id="0" name=""/>
        <dsp:cNvSpPr/>
      </dsp:nvSpPr>
      <dsp:spPr>
        <a:xfrm rot="5400000">
          <a:off x="2003512" y="2420474"/>
          <a:ext cx="177673" cy="15104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FD91C1-2826-4010-9EBD-2FCEA990ED97}">
      <dsp:nvSpPr>
        <dsp:cNvPr id="0" name=""/>
        <dsp:cNvSpPr/>
      </dsp:nvSpPr>
      <dsp:spPr>
        <a:xfrm>
          <a:off x="2288708" y="1459567"/>
          <a:ext cx="750193" cy="120836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HR</a:t>
          </a:r>
        </a:p>
      </dsp:txBody>
      <dsp:txXfrm>
        <a:off x="2288708" y="1459567"/>
        <a:ext cx="750193" cy="1208365"/>
      </dsp:txXfrm>
    </dsp:sp>
    <dsp:sp modelId="{B3A80694-91E7-498C-A7D6-A234CC891ED2}">
      <dsp:nvSpPr>
        <dsp:cNvPr id="0" name=""/>
        <dsp:cNvSpPr/>
      </dsp:nvSpPr>
      <dsp:spPr>
        <a:xfrm>
          <a:off x="3129529" y="1459567"/>
          <a:ext cx="1006971" cy="1208365"/>
        </a:xfrm>
        <a:prstGeom prst="roundRect">
          <a:avLst>
            <a:gd name="adj" fmla="val 5000"/>
          </a:avLst>
        </a:prstGeom>
        <a:solidFill>
          <a:schemeClr val="tx1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MDA 3</a:t>
          </a:r>
        </a:p>
      </dsp:txBody>
      <dsp:txXfrm rot="16200000">
        <a:off x="2734796" y="1854300"/>
        <a:ext cx="990859" cy="201394"/>
      </dsp:txXfrm>
    </dsp:sp>
    <dsp:sp modelId="{E7B95A32-AB51-4C66-9AFD-2216B8E6A79F}">
      <dsp:nvSpPr>
        <dsp:cNvPr id="0" name=""/>
        <dsp:cNvSpPr/>
      </dsp:nvSpPr>
      <dsp:spPr>
        <a:xfrm rot="5400000">
          <a:off x="3045727" y="2420474"/>
          <a:ext cx="177673" cy="15104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0198BF-1C0A-49FB-A2A2-ECFC1439B6B9}">
      <dsp:nvSpPr>
        <dsp:cNvPr id="0" name=""/>
        <dsp:cNvSpPr/>
      </dsp:nvSpPr>
      <dsp:spPr>
        <a:xfrm>
          <a:off x="3330923" y="1459567"/>
          <a:ext cx="750193" cy="120836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HR</a:t>
          </a:r>
        </a:p>
      </dsp:txBody>
      <dsp:txXfrm>
        <a:off x="3330923" y="1459567"/>
        <a:ext cx="750193" cy="1208365"/>
      </dsp:txXfrm>
    </dsp:sp>
    <dsp:sp modelId="{57155012-8A2C-4AB8-9F4F-A77CE3D0D1A0}">
      <dsp:nvSpPr>
        <dsp:cNvPr id="0" name=""/>
        <dsp:cNvSpPr/>
      </dsp:nvSpPr>
      <dsp:spPr>
        <a:xfrm>
          <a:off x="4171744" y="1459567"/>
          <a:ext cx="1006971" cy="1208365"/>
        </a:xfrm>
        <a:prstGeom prst="roundRect">
          <a:avLst>
            <a:gd name="adj" fmla="val 5000"/>
          </a:avLst>
        </a:prstGeom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Support</a:t>
          </a:r>
        </a:p>
      </dsp:txBody>
      <dsp:txXfrm rot="16200000">
        <a:off x="3777011" y="1854300"/>
        <a:ext cx="990859" cy="201394"/>
      </dsp:txXfrm>
    </dsp:sp>
    <dsp:sp modelId="{B59554BF-B38C-4641-B76D-893293585E63}">
      <dsp:nvSpPr>
        <dsp:cNvPr id="0" name=""/>
        <dsp:cNvSpPr/>
      </dsp:nvSpPr>
      <dsp:spPr>
        <a:xfrm rot="5400000">
          <a:off x="4087942" y="2420474"/>
          <a:ext cx="177673" cy="15104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103D5E-4158-4C88-8CFB-6CF00A2B6988}">
      <dsp:nvSpPr>
        <dsp:cNvPr id="0" name=""/>
        <dsp:cNvSpPr/>
      </dsp:nvSpPr>
      <dsp:spPr>
        <a:xfrm>
          <a:off x="4373138" y="1459567"/>
          <a:ext cx="750193" cy="120836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MIND</a:t>
          </a:r>
        </a:p>
      </dsp:txBody>
      <dsp:txXfrm>
        <a:off x="4373138" y="1459567"/>
        <a:ext cx="750193" cy="120836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0ABFB5-AA6E-4054-A392-4EF67BBBB84B}">
      <dsp:nvSpPr>
        <dsp:cNvPr id="0" name=""/>
        <dsp:cNvSpPr/>
      </dsp:nvSpPr>
      <dsp:spPr>
        <a:xfrm>
          <a:off x="2277" y="1667071"/>
          <a:ext cx="995585" cy="7933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MDA-HRs</a:t>
          </a:r>
        </a:p>
      </dsp:txBody>
      <dsp:txXfrm>
        <a:off x="25514" y="1690308"/>
        <a:ext cx="949111" cy="746883"/>
      </dsp:txXfrm>
    </dsp:sp>
    <dsp:sp modelId="{7C62483A-8AD4-446F-9663-187C94724386}">
      <dsp:nvSpPr>
        <dsp:cNvPr id="0" name=""/>
        <dsp:cNvSpPr/>
      </dsp:nvSpPr>
      <dsp:spPr>
        <a:xfrm>
          <a:off x="1097421" y="1940297"/>
          <a:ext cx="211064" cy="246905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1097421" y="1989678"/>
        <a:ext cx="147745" cy="148143"/>
      </dsp:txXfrm>
    </dsp:sp>
    <dsp:sp modelId="{D2EF77E8-7B14-43D9-A38F-260CF6E3844E}">
      <dsp:nvSpPr>
        <dsp:cNvPr id="0" name=""/>
        <dsp:cNvSpPr/>
      </dsp:nvSpPr>
      <dsp:spPr>
        <a:xfrm>
          <a:off x="1396097" y="1667071"/>
          <a:ext cx="995585" cy="7933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SWP Workshop</a:t>
          </a:r>
        </a:p>
      </dsp:txBody>
      <dsp:txXfrm>
        <a:off x="1419334" y="1690308"/>
        <a:ext cx="949111" cy="746883"/>
      </dsp:txXfrm>
    </dsp:sp>
    <dsp:sp modelId="{A63C582E-2A45-4E78-A734-8CE370E184CD}">
      <dsp:nvSpPr>
        <dsp:cNvPr id="0" name=""/>
        <dsp:cNvSpPr/>
      </dsp:nvSpPr>
      <dsp:spPr>
        <a:xfrm>
          <a:off x="2491241" y="1940297"/>
          <a:ext cx="211064" cy="246905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2491241" y="1989678"/>
        <a:ext cx="147745" cy="148143"/>
      </dsp:txXfrm>
    </dsp:sp>
    <dsp:sp modelId="{AAD0F1C8-8E71-4D70-AEB6-949DB0D5B32A}">
      <dsp:nvSpPr>
        <dsp:cNvPr id="0" name=""/>
        <dsp:cNvSpPr/>
      </dsp:nvSpPr>
      <dsp:spPr>
        <a:xfrm>
          <a:off x="2789917" y="1667071"/>
          <a:ext cx="995585" cy="7933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Roles / Strategic Roles </a:t>
          </a:r>
        </a:p>
      </dsp:txBody>
      <dsp:txXfrm>
        <a:off x="2813154" y="1690308"/>
        <a:ext cx="949111" cy="746883"/>
      </dsp:txXfrm>
    </dsp:sp>
    <dsp:sp modelId="{3246F61C-3FE0-4E16-9A3E-73809AE91CFC}">
      <dsp:nvSpPr>
        <dsp:cNvPr id="0" name=""/>
        <dsp:cNvSpPr/>
      </dsp:nvSpPr>
      <dsp:spPr>
        <a:xfrm>
          <a:off x="3885061" y="1940297"/>
          <a:ext cx="211064" cy="246905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3885061" y="1989678"/>
        <a:ext cx="147745" cy="148143"/>
      </dsp:txXfrm>
    </dsp:sp>
    <dsp:sp modelId="{05B1FE37-9D28-4E14-B0B8-794E1D828A7A}">
      <dsp:nvSpPr>
        <dsp:cNvPr id="0" name=""/>
        <dsp:cNvSpPr/>
      </dsp:nvSpPr>
      <dsp:spPr>
        <a:xfrm>
          <a:off x="4183737" y="1667071"/>
          <a:ext cx="995585" cy="7933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Workplans</a:t>
          </a:r>
        </a:p>
      </dsp:txBody>
      <dsp:txXfrm>
        <a:off x="4206974" y="1690308"/>
        <a:ext cx="949111" cy="74688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720E9D-3855-499B-98D2-48E6FF1647EC}">
      <dsp:nvSpPr>
        <dsp:cNvPr id="0" name=""/>
        <dsp:cNvSpPr/>
      </dsp:nvSpPr>
      <dsp:spPr>
        <a:xfrm>
          <a:off x="4554" y="1444837"/>
          <a:ext cx="1361182" cy="123782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MDA-HRs</a:t>
          </a:r>
        </a:p>
      </dsp:txBody>
      <dsp:txXfrm>
        <a:off x="40809" y="1481092"/>
        <a:ext cx="1288672" cy="1165314"/>
      </dsp:txXfrm>
    </dsp:sp>
    <dsp:sp modelId="{0B2D59D5-DE1B-4E82-9D94-96A594DBB25F}">
      <dsp:nvSpPr>
        <dsp:cNvPr id="0" name=""/>
        <dsp:cNvSpPr/>
      </dsp:nvSpPr>
      <dsp:spPr>
        <a:xfrm>
          <a:off x="1501854" y="1894963"/>
          <a:ext cx="288570" cy="3375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1501854" y="1962478"/>
        <a:ext cx="201999" cy="202543"/>
      </dsp:txXfrm>
    </dsp:sp>
    <dsp:sp modelId="{77ACE8E3-9A0F-44A3-973D-E0A430800509}">
      <dsp:nvSpPr>
        <dsp:cNvPr id="0" name=""/>
        <dsp:cNvSpPr/>
      </dsp:nvSpPr>
      <dsp:spPr>
        <a:xfrm>
          <a:off x="1910208" y="1444837"/>
          <a:ext cx="1361182" cy="123782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Define Training Packages (TP)</a:t>
          </a:r>
        </a:p>
      </dsp:txBody>
      <dsp:txXfrm>
        <a:off x="1946463" y="1481092"/>
        <a:ext cx="1288672" cy="1165314"/>
      </dsp:txXfrm>
    </dsp:sp>
    <dsp:sp modelId="{6822F6AD-9990-4276-8883-081E4AB19370}">
      <dsp:nvSpPr>
        <dsp:cNvPr id="0" name=""/>
        <dsp:cNvSpPr/>
      </dsp:nvSpPr>
      <dsp:spPr>
        <a:xfrm>
          <a:off x="3407509" y="1894963"/>
          <a:ext cx="288570" cy="3375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407509" y="1962478"/>
        <a:ext cx="201999" cy="202543"/>
      </dsp:txXfrm>
    </dsp:sp>
    <dsp:sp modelId="{F48A7475-E25C-49A9-A1AB-76E7B6363C37}">
      <dsp:nvSpPr>
        <dsp:cNvPr id="0" name=""/>
        <dsp:cNvSpPr/>
      </dsp:nvSpPr>
      <dsp:spPr>
        <a:xfrm>
          <a:off x="3815863" y="1444837"/>
          <a:ext cx="1361182" cy="123782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SLAs</a:t>
          </a:r>
          <a:r>
            <a:rPr lang="en-US" sz="1800" kern="1200" dirty="0"/>
            <a:t> based on Training Plans</a:t>
          </a:r>
        </a:p>
      </dsp:txBody>
      <dsp:txXfrm>
        <a:off x="3852118" y="1481092"/>
        <a:ext cx="1288672" cy="116531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52C49-EF29-4BB7-9D2D-115777EE655F}">
      <dsp:nvSpPr>
        <dsp:cNvPr id="0" name=""/>
        <dsp:cNvSpPr/>
      </dsp:nvSpPr>
      <dsp:spPr>
        <a:xfrm>
          <a:off x="0" y="0"/>
          <a:ext cx="4404360" cy="1238250"/>
        </a:xfrm>
        <a:prstGeom prst="roundRect">
          <a:avLst>
            <a:gd name="adj" fmla="val 10000"/>
          </a:avLst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SERP Agreements</a:t>
          </a:r>
        </a:p>
      </dsp:txBody>
      <dsp:txXfrm>
        <a:off x="36267" y="36267"/>
        <a:ext cx="3068191" cy="1165716"/>
      </dsp:txXfrm>
    </dsp:sp>
    <dsp:sp modelId="{F7AA3350-83AD-4137-A3D6-72D2EBA1376F}">
      <dsp:nvSpPr>
        <dsp:cNvPr id="0" name=""/>
        <dsp:cNvSpPr/>
      </dsp:nvSpPr>
      <dsp:spPr>
        <a:xfrm>
          <a:off x="388619" y="1444624"/>
          <a:ext cx="4404360" cy="1238250"/>
        </a:xfrm>
        <a:prstGeom prst="roundRect">
          <a:avLst>
            <a:gd name="adj" fmla="val 10000"/>
          </a:avLst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SLAs implemented for Upskilling</a:t>
          </a:r>
        </a:p>
      </dsp:txBody>
      <dsp:txXfrm>
        <a:off x="424886" y="1480891"/>
        <a:ext cx="3138343" cy="1165716"/>
      </dsp:txXfrm>
    </dsp:sp>
    <dsp:sp modelId="{792B82EB-EA42-4C42-8909-5F752C1A8024}">
      <dsp:nvSpPr>
        <dsp:cNvPr id="0" name=""/>
        <dsp:cNvSpPr/>
      </dsp:nvSpPr>
      <dsp:spPr>
        <a:xfrm>
          <a:off x="777239" y="2889249"/>
          <a:ext cx="4404360" cy="1238250"/>
        </a:xfrm>
        <a:prstGeom prst="roundRect">
          <a:avLst>
            <a:gd name="adj" fmla="val 10000"/>
          </a:avLst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SLAs implemented for Retraining (optional)</a:t>
          </a:r>
        </a:p>
      </dsp:txBody>
      <dsp:txXfrm>
        <a:off x="813506" y="2925516"/>
        <a:ext cx="3138343" cy="1165716"/>
      </dsp:txXfrm>
    </dsp:sp>
    <dsp:sp modelId="{AECC5316-FDC2-4FC4-A619-CD27DBCD0E5E}">
      <dsp:nvSpPr>
        <dsp:cNvPr id="0" name=""/>
        <dsp:cNvSpPr/>
      </dsp:nvSpPr>
      <dsp:spPr>
        <a:xfrm>
          <a:off x="3599497" y="939006"/>
          <a:ext cx="804862" cy="8048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3780591" y="939006"/>
        <a:ext cx="442674" cy="605659"/>
      </dsp:txXfrm>
    </dsp:sp>
    <dsp:sp modelId="{A6BEE005-0A84-4BD0-B7BE-23AC676171DE}">
      <dsp:nvSpPr>
        <dsp:cNvPr id="0" name=""/>
        <dsp:cNvSpPr/>
      </dsp:nvSpPr>
      <dsp:spPr>
        <a:xfrm>
          <a:off x="3988117" y="2375376"/>
          <a:ext cx="804862" cy="8048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4169211" y="2375376"/>
        <a:ext cx="442674" cy="605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17D067-185B-434F-9452-1F0FF664D5D8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E77E0B-EE54-49EA-A7F7-006547A1D6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29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 – MOUs are establish to get HR from each MDA to serve directly in the identification of key functions/roles and lead implementation in each MDA. MIND will shadow the process given that the training delivery will be provided by external entities via Service Level Agreements (SLAs).</a:t>
            </a:r>
          </a:p>
          <a:p>
            <a:endParaRPr lang="en-US" dirty="0"/>
          </a:p>
          <a:p>
            <a:r>
              <a:rPr lang="en-US" dirty="0"/>
              <a:t>2 – MDA-HRs will collectively take Strategic Workforce Planning Workshop to guide them how the process will take place and a product of workshop is to have a standardized format of “workplan” that each MDA-HR will then complete according to their respective MDA needs.</a:t>
            </a:r>
          </a:p>
          <a:p>
            <a:endParaRPr lang="en-US" dirty="0"/>
          </a:p>
          <a:p>
            <a:r>
              <a:rPr lang="en-US" dirty="0"/>
              <a:t>3 – With SWP workplan, MDA-HRs will then be able to identify their MDA “key roles” that are crucial for </a:t>
            </a:r>
            <a:r>
              <a:rPr lang="en-US" dirty="0" err="1"/>
              <a:t>theoir</a:t>
            </a:r>
            <a:r>
              <a:rPr lang="en-US" dirty="0"/>
              <a:t> MDA core business. With such, they will be then be able to define main training packages which will serve as direct inputs for the SLAs. </a:t>
            </a:r>
          </a:p>
          <a:p>
            <a:endParaRPr lang="en-US" dirty="0"/>
          </a:p>
          <a:p>
            <a:r>
              <a:rPr lang="en-US" dirty="0"/>
              <a:t>4 – SERP will have a call of interest which will allow MDA-HRs to have a preliminary forecast of possible needs for transitions and training plans for upskilling. Once procurement process for SLAs is complete, the SLAs can be implemented to selected candidates within MDA.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77E0B-EE54-49EA-A7F7-006547A1D68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393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77E0B-EE54-49EA-A7F7-006547A1D68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352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BC0AA-513B-4AF9-B65C-B0AC8C9C96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4DECE6-EE88-40F9-97E3-DFBC823A73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628DA-291A-4A9B-8B10-34163E079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8C7B-CE6B-46A5-B065-86281467988A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24C6C-DFB0-4E87-A05C-09EBDF776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5878D4-0CE4-4788-975F-1DB80BBE0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4DC95-CBB7-426C-8628-80BB38F58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476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98A48-39DC-47BE-BE05-1FFC77A3E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609D95-A626-4337-B0CB-256DC9A111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66067-A0FA-45D3-9B1F-B7FB297B9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8C7B-CE6B-46A5-B065-86281467988A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307C87-B76C-4121-AF16-BE15DA88A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0CC2E2-4771-46BA-BB3F-FE8281B09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4DC95-CBB7-426C-8628-80BB38F58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203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0C8258-39C5-4F7E-A5D4-2B82F01A9D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91D6E2-3851-4AB9-B1EF-FC9A3F9354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7C173F-EC63-450C-912A-F013CFF6E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8C7B-CE6B-46A5-B065-86281467988A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713B78-BA46-4D00-968B-558B19D14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2AADF-3F2C-4152-8F65-4D802D8C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4DC95-CBB7-426C-8628-80BB38F58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84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F275C-69B1-43E2-93A7-AD2915195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02B2A7-AB1D-430A-B5E1-89408D5DB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A2C6F9-7AF5-48FE-97FD-92A1001ED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8C7B-CE6B-46A5-B065-86281467988A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42D84F-D925-409C-A78E-F827745E8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10E37E-7330-40A9-B3C0-5D5FE4A65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4DC95-CBB7-426C-8628-80BB38F58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570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15AF7-3ABA-4D26-9CD8-561F1774C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1631E-92B9-4A8B-B906-C1B94BC952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5A9924-0464-4B55-9EFA-DFABDF7F0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8C7B-CE6B-46A5-B065-86281467988A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626D45-D114-4A64-BD45-FD03F02B4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4EF60-9779-4DA1-854C-7035B5366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4DC95-CBB7-426C-8628-80BB38F58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9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EF48A-CB7D-40DE-8842-E7F6EDABE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9927D8-5C5B-4E27-BB92-25465F0E33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2AB766-6449-4F6B-AFC3-C3626ABA6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83781A-987A-41A3-8B09-37410DFD6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8C7B-CE6B-46A5-B065-86281467988A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08C75E-3B91-4144-8528-4DE43E12D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EB1321-AC2F-4D46-A2FB-6D1D6250E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4DC95-CBB7-426C-8628-80BB38F58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564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7743B-0400-4332-BE6B-B18E16A1F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11BAD5-5D8F-426C-91A4-3060A436E6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BE0A6B-8DCE-4CE7-AFD0-5AE78FB1CA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B8B300-7FDC-4160-A041-802BA4881C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6C13F1-1109-4F1D-BAC7-D33C59434D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48C189-33E1-41D3-B677-CE26EFDB6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8C7B-CE6B-46A5-B065-86281467988A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4066E4-1DB9-46BD-BB92-F44462DC1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EC9B59-09B4-4169-A27A-39705A6B4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4DC95-CBB7-426C-8628-80BB38F58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04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6DAE0-40BC-476C-8F3A-E65C3EA39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BA32B7-5603-47A2-B7C7-A21BB35C8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8C7B-CE6B-46A5-B065-86281467988A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319A18-9AC3-4261-84F8-F33910106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4BF534-A5C9-4B3D-A358-6C775503B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4DC95-CBB7-426C-8628-80BB38F58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3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B06A9E-08DA-4810-BE0F-6B44B4E5B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8C7B-CE6B-46A5-B065-86281467988A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092596-2CF3-444D-A38D-CED7FEDE6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7D5BCB-5CC6-4BDF-9214-C6E7C4348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4DC95-CBB7-426C-8628-80BB38F58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435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27C5F-376B-4BA7-92ED-54C9FEA8F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E64262-8816-4C2D-AB1E-B89C12411C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65475D-4F45-4B17-A97B-AB1E0B1BD1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934D4F-0B30-4DF7-868B-B996C09E5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8C7B-CE6B-46A5-B065-86281467988A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480818-46B4-41E5-AA5A-E6F2BF7A8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E437A5-EF6C-46B5-9E70-5EFDB916C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4DC95-CBB7-426C-8628-80BB38F58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772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29F4F-C312-48BF-864E-EF4EB3405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060E43-1B5E-404F-9614-1D7D905CAA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62AFC8-0295-465F-9E31-A7E68ABCAB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517454-CB4A-4F2E-A671-E8789E61A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8C7B-CE6B-46A5-B065-86281467988A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5FDE94-57C9-403F-9027-344CCA178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C2A831-3E94-4F79-9F7E-12FDDECE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4DC95-CBB7-426C-8628-80BB38F58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06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B26AE7-E360-4878-B093-CBFDF53F0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645CA9-95DC-4CA4-8789-1919614CFF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E02F1-D906-48CD-AE99-C85284AB12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58C7B-CE6B-46A5-B065-86281467988A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F73311-DA81-401F-9C1C-FA3450CE28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61531-B3AF-4576-ABD2-1654109EA2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4DC95-CBB7-426C-8628-80BB38F58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84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cid:bb204e65-ef8f-4dad-9090-a2576e34b451@namprd10.prod.outlook.c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E60D1-5E4A-487B-A258-5FE961E347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91097" y="2259466"/>
            <a:ext cx="9144000" cy="2387600"/>
          </a:xfrm>
        </p:spPr>
        <p:txBody>
          <a:bodyPr/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Upskilling &amp; Retraining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83AF0C-7AEC-4F89-9C30-B92E53D45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91097" y="4647066"/>
            <a:ext cx="9144000" cy="1655762"/>
          </a:xfrm>
        </p:spPr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JA-L1073</a:t>
            </a:r>
          </a:p>
        </p:txBody>
      </p:sp>
    </p:spTree>
    <p:extLst>
      <p:ext uri="{BB962C8B-B14F-4D97-AF65-F5344CB8AC3E}">
        <p14:creationId xmlns:p14="http://schemas.microsoft.com/office/powerpoint/2010/main" val="1590345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D59B5-2390-4D18-B869-60583C1CB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832" y="204241"/>
            <a:ext cx="10515600" cy="867901"/>
          </a:xfrm>
        </p:spPr>
        <p:txBody>
          <a:bodyPr/>
          <a:lstStyle/>
          <a:p>
            <a:r>
              <a:rPr lang="en-US" b="1" dirty="0"/>
              <a:t>Upskilling &amp; Retraining</a:t>
            </a:r>
          </a:p>
        </p:txBody>
      </p:sp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E8120591-5E2D-494C-B898-003775BAC8C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89687154"/>
              </p:ext>
            </p:extLst>
          </p:nvPr>
        </p:nvGraphicFramePr>
        <p:xfrm>
          <a:off x="5702808" y="1072141"/>
          <a:ext cx="5181600" cy="1511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Oval 4">
            <a:extLst>
              <a:ext uri="{FF2B5EF4-FFF2-40B4-BE49-F238E27FC236}">
                <a16:creationId xmlns:a16="http://schemas.microsoft.com/office/drawing/2014/main" id="{19A6ECBC-B283-4C0B-BB9C-F0CF542F76B1}"/>
              </a:ext>
            </a:extLst>
          </p:cNvPr>
          <p:cNvSpPr/>
          <p:nvPr/>
        </p:nvSpPr>
        <p:spPr>
          <a:xfrm>
            <a:off x="562186" y="1242785"/>
            <a:ext cx="1284224" cy="1194169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0" b="1" dirty="0"/>
              <a:t>1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152BB9C-B8FC-4C9E-A146-8DADE4B7EC02}"/>
              </a:ext>
            </a:extLst>
          </p:cNvPr>
          <p:cNvSpPr/>
          <p:nvPr/>
        </p:nvSpPr>
        <p:spPr>
          <a:xfrm>
            <a:off x="603842" y="2583550"/>
            <a:ext cx="1256453" cy="1194169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0" b="1" dirty="0"/>
              <a:t>2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6323F64-5E5A-4F44-BAB1-EA4E6865E3EF}"/>
              </a:ext>
            </a:extLst>
          </p:cNvPr>
          <p:cNvSpPr/>
          <p:nvPr/>
        </p:nvSpPr>
        <p:spPr>
          <a:xfrm>
            <a:off x="603842" y="3924315"/>
            <a:ext cx="1284224" cy="1148969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0" b="1" dirty="0"/>
              <a:t>3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15B0E64-6F97-4D1A-A7A4-CA7EECDD1984}"/>
              </a:ext>
            </a:extLst>
          </p:cNvPr>
          <p:cNvSpPr/>
          <p:nvPr/>
        </p:nvSpPr>
        <p:spPr>
          <a:xfrm>
            <a:off x="630257" y="5219880"/>
            <a:ext cx="1284224" cy="1271016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0" b="1" dirty="0"/>
              <a:t>4</a:t>
            </a:r>
          </a:p>
        </p:txBody>
      </p:sp>
      <p:graphicFrame>
        <p:nvGraphicFramePr>
          <p:cNvPr id="9" name="Content Placeholder 2">
            <a:extLst>
              <a:ext uri="{FF2B5EF4-FFF2-40B4-BE49-F238E27FC236}">
                <a16:creationId xmlns:a16="http://schemas.microsoft.com/office/drawing/2014/main" id="{DEF2636A-8715-4205-917C-660B4FC8AD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8355077"/>
              </p:ext>
            </p:extLst>
          </p:nvPr>
        </p:nvGraphicFramePr>
        <p:xfrm>
          <a:off x="5702808" y="2333305"/>
          <a:ext cx="5181600" cy="1694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2C07C524-2DFA-4893-815F-C6BF0D32989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9340111"/>
              </p:ext>
            </p:extLst>
          </p:nvPr>
        </p:nvGraphicFramePr>
        <p:xfrm>
          <a:off x="5730579" y="3937115"/>
          <a:ext cx="5297424" cy="1123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65E432BF-D2FE-42D5-8D74-B42491A91CD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7352224"/>
              </p:ext>
            </p:extLst>
          </p:nvPr>
        </p:nvGraphicFramePr>
        <p:xfrm>
          <a:off x="5730579" y="5219880"/>
          <a:ext cx="5181600" cy="1475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12" name="Title 1">
            <a:extLst>
              <a:ext uri="{FF2B5EF4-FFF2-40B4-BE49-F238E27FC236}">
                <a16:creationId xmlns:a16="http://schemas.microsoft.com/office/drawing/2014/main" id="{FD2549C6-D606-49F4-9E26-C5FF97317406}"/>
              </a:ext>
            </a:extLst>
          </p:cNvPr>
          <p:cNvSpPr txBox="1">
            <a:spLocks/>
          </p:cNvSpPr>
          <p:nvPr/>
        </p:nvSpPr>
        <p:spPr>
          <a:xfrm>
            <a:off x="2074672" y="1396205"/>
            <a:ext cx="2799080" cy="887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MOU effective for each participating MDA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61048B0-C0A2-4EFC-B69B-71585CC6E430}"/>
              </a:ext>
            </a:extLst>
          </p:cNvPr>
          <p:cNvSpPr txBox="1">
            <a:spLocks/>
          </p:cNvSpPr>
          <p:nvPr/>
        </p:nvSpPr>
        <p:spPr>
          <a:xfrm rot="10800000" flipV="1">
            <a:off x="2074672" y="2798856"/>
            <a:ext cx="2458042" cy="76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Strategic Workforce Planning Process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9E884AE-2BBA-4DCA-8EB6-9002B67D79A5}"/>
              </a:ext>
            </a:extLst>
          </p:cNvPr>
          <p:cNvSpPr txBox="1">
            <a:spLocks/>
          </p:cNvSpPr>
          <p:nvPr/>
        </p:nvSpPr>
        <p:spPr>
          <a:xfrm>
            <a:off x="2074672" y="4133784"/>
            <a:ext cx="2887810" cy="7300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/>
              <a:t>Key Functions/Roles – Training Packages</a:t>
            </a:r>
            <a:endParaRPr lang="en-US" sz="1800" b="1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D669E28B-7B15-4213-8DD7-91186ED11C60}"/>
              </a:ext>
            </a:extLst>
          </p:cNvPr>
          <p:cNvSpPr txBox="1">
            <a:spLocks/>
          </p:cNvSpPr>
          <p:nvPr/>
        </p:nvSpPr>
        <p:spPr>
          <a:xfrm>
            <a:off x="2074673" y="5589632"/>
            <a:ext cx="2799080" cy="531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/>
              <a:t>Training Delivery for Upskilling or SERP*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05281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096A3-1188-4646-AADF-A89899013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6134" y="448732"/>
            <a:ext cx="10515600" cy="1325563"/>
          </a:xfrm>
        </p:spPr>
        <p:txBody>
          <a:bodyPr/>
          <a:lstStyle/>
          <a:p>
            <a:pPr algn="r"/>
            <a:r>
              <a:rPr lang="en-US" b="1" dirty="0"/>
              <a:t>MOU effective for each participating MDA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4826FF7-24DC-490C-B2A3-B2BBE4C2A875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80655845"/>
              </p:ext>
            </p:extLst>
          </p:nvPr>
        </p:nvGraphicFramePr>
        <p:xfrm>
          <a:off x="838200" y="2049463"/>
          <a:ext cx="5181600" cy="4127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98A515F-6FE9-4DEB-9675-6284D5B5B1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7667" y="2048933"/>
            <a:ext cx="5181600" cy="4128030"/>
          </a:xfrm>
        </p:spPr>
        <p:txBody>
          <a:bodyPr/>
          <a:lstStyle/>
          <a:p>
            <a:r>
              <a:rPr lang="en-US" dirty="0"/>
              <a:t>Each MDA designates liaison for the : Human Resources (HR)</a:t>
            </a:r>
          </a:p>
          <a:p>
            <a:r>
              <a:rPr lang="en-US" dirty="0"/>
              <a:t>MIND part of MOU as “shadow entity” to support process</a:t>
            </a:r>
          </a:p>
          <a:p>
            <a:r>
              <a:rPr lang="en-US" dirty="0"/>
              <a:t>Designated HR from each MDA will sit on project for SERP &amp; upskilling process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1277369-96CF-4C9D-ADB6-F3DA7B8AC256}"/>
              </a:ext>
            </a:extLst>
          </p:cNvPr>
          <p:cNvSpPr/>
          <p:nvPr/>
        </p:nvSpPr>
        <p:spPr>
          <a:xfrm>
            <a:off x="550333" y="397404"/>
            <a:ext cx="1549400" cy="14282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85496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096A3-1188-4646-AADF-A89899013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6134" y="448732"/>
            <a:ext cx="10515600" cy="1325563"/>
          </a:xfrm>
        </p:spPr>
        <p:txBody>
          <a:bodyPr/>
          <a:lstStyle/>
          <a:p>
            <a:pPr algn="r"/>
            <a:r>
              <a:rPr lang="en-US" b="1" dirty="0"/>
              <a:t>Strategic Workforce Planning Process</a:t>
            </a: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3B250BCC-DECE-4DBF-9E09-8D756F016B87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93242673"/>
              </p:ext>
            </p:extLst>
          </p:nvPr>
        </p:nvGraphicFramePr>
        <p:xfrm>
          <a:off x="838200" y="2049463"/>
          <a:ext cx="5181600" cy="4127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98A515F-6FE9-4DEB-9675-6284D5B5B1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7667" y="2048933"/>
            <a:ext cx="5181600" cy="4128030"/>
          </a:xfrm>
        </p:spPr>
        <p:txBody>
          <a:bodyPr/>
          <a:lstStyle/>
          <a:p>
            <a:r>
              <a:rPr lang="en-US" dirty="0"/>
              <a:t>Designated HR delegates from  MDA will take part of Strategic Workforce Planning (SWP) workshop/certification</a:t>
            </a:r>
          </a:p>
          <a:p>
            <a:r>
              <a:rPr lang="en-US" dirty="0"/>
              <a:t>Workplans to identify within each MDA:</a:t>
            </a:r>
          </a:p>
          <a:p>
            <a:pPr lvl="1"/>
            <a:r>
              <a:rPr lang="en-US" dirty="0"/>
              <a:t>Key Functions/Roles</a:t>
            </a:r>
          </a:p>
          <a:p>
            <a:pPr lvl="1"/>
            <a:r>
              <a:rPr lang="en-US" dirty="0"/>
              <a:t>Strategic Roles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1277369-96CF-4C9D-ADB6-F3DA7B8AC256}"/>
              </a:ext>
            </a:extLst>
          </p:cNvPr>
          <p:cNvSpPr/>
          <p:nvPr/>
        </p:nvSpPr>
        <p:spPr>
          <a:xfrm>
            <a:off x="550333" y="397404"/>
            <a:ext cx="1549400" cy="14282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76738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096A3-1188-4646-AADF-A89899013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6134" y="448732"/>
            <a:ext cx="10515600" cy="1325563"/>
          </a:xfrm>
        </p:spPr>
        <p:txBody>
          <a:bodyPr/>
          <a:lstStyle/>
          <a:p>
            <a:pPr algn="r"/>
            <a:r>
              <a:rPr lang="en-US" b="1" dirty="0"/>
              <a:t>Key Functions/Roles – Training Packages</a:t>
            </a: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BD5B40BF-39C9-4BAF-A80C-08D2275F25B1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19245542"/>
              </p:ext>
            </p:extLst>
          </p:nvPr>
        </p:nvGraphicFramePr>
        <p:xfrm>
          <a:off x="838200" y="2049463"/>
          <a:ext cx="5181600" cy="4127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98A515F-6FE9-4DEB-9675-6284D5B5B1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7667" y="2048933"/>
            <a:ext cx="5181600" cy="4128030"/>
          </a:xfrm>
        </p:spPr>
        <p:txBody>
          <a:bodyPr/>
          <a:lstStyle/>
          <a:p>
            <a:r>
              <a:rPr lang="en-US" dirty="0"/>
              <a:t>Training Packages (TORs) will be identified for key functions within participating MDAs</a:t>
            </a:r>
          </a:p>
          <a:p>
            <a:r>
              <a:rPr lang="en-US" dirty="0"/>
              <a:t>These training packages will be direct inputs to prepare the Service Level Agreements (SLAs) for training providers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1277369-96CF-4C9D-ADB6-F3DA7B8AC256}"/>
              </a:ext>
            </a:extLst>
          </p:cNvPr>
          <p:cNvSpPr/>
          <p:nvPr/>
        </p:nvSpPr>
        <p:spPr>
          <a:xfrm>
            <a:off x="550333" y="397404"/>
            <a:ext cx="1549400" cy="14282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04229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096A3-1188-4646-AADF-A89899013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6134" y="448732"/>
            <a:ext cx="10515600" cy="1325563"/>
          </a:xfrm>
        </p:spPr>
        <p:txBody>
          <a:bodyPr/>
          <a:lstStyle/>
          <a:p>
            <a:pPr algn="r"/>
            <a:r>
              <a:rPr lang="en-US" b="1" dirty="0"/>
              <a:t>Training Delivery for Upskilling or SERP*</a:t>
            </a: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69DD3A04-801A-4E18-97C7-E930D633B55D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76227005"/>
              </p:ext>
            </p:extLst>
          </p:nvPr>
        </p:nvGraphicFramePr>
        <p:xfrm>
          <a:off x="838200" y="2049463"/>
          <a:ext cx="5181600" cy="4127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98A515F-6FE9-4DEB-9675-6284D5B5B1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7667" y="2048933"/>
            <a:ext cx="5181600" cy="412803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SERP will have a call of interest at an early stage. </a:t>
            </a:r>
          </a:p>
          <a:p>
            <a:r>
              <a:rPr lang="en-US" dirty="0"/>
              <a:t>Will allow for MDA-HR to prepare for transition plans for their MDA</a:t>
            </a:r>
          </a:p>
          <a:p>
            <a:r>
              <a:rPr lang="en-US" dirty="0"/>
              <a:t>Identify Training Plans (TP)</a:t>
            </a:r>
          </a:p>
          <a:p>
            <a:r>
              <a:rPr lang="en-US" dirty="0"/>
              <a:t>Provide key info that will allow Training Providers to prepare bids for “Retraining” SLAs</a:t>
            </a:r>
          </a:p>
          <a:p>
            <a:r>
              <a:rPr lang="en-US" dirty="0"/>
              <a:t>Once procurement process for SLAs is complete, the SLAs can be implemented to selected candidates within MDA.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1277369-96CF-4C9D-ADB6-F3DA7B8AC256}"/>
              </a:ext>
            </a:extLst>
          </p:cNvPr>
          <p:cNvSpPr/>
          <p:nvPr/>
        </p:nvSpPr>
        <p:spPr>
          <a:xfrm>
            <a:off x="550333" y="397404"/>
            <a:ext cx="1549400" cy="14282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245848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5E128-4C73-4EEE-8838-18CFF4DFC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Discussion (July 21)</a:t>
            </a:r>
          </a:p>
        </p:txBody>
      </p:sp>
      <p:pic>
        <p:nvPicPr>
          <p:cNvPr id="4" name="Content Placeholder 3" descr="cid:bb204e65-ef8f-4dad-9090-a2576e34b451@namprd10.prod.outlook.com">
            <a:extLst>
              <a:ext uri="{FF2B5EF4-FFF2-40B4-BE49-F238E27FC236}">
                <a16:creationId xmlns:a16="http://schemas.microsoft.com/office/drawing/2014/main" id="{CE17C4F4-9F23-4685-8FB0-A6A91A06A39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200" y="1825625"/>
            <a:ext cx="8356600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6243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?mso-contentType ?>
<SharedContentType xmlns="Microsoft.SharePoint.Taxonomy.ContentTypeSync" SourceId="ae61f9b1-e23d-4f49-b3d7-56b991556c4b" ContentTypeId="0x0101001A458A224826124E8B45B1D613300CFC" PreviousValue="false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ez-Disclosure Operations" ma:contentTypeID="0x0101001A458A224826124E8B45B1D613300CFC00F03B1203105E994695D41F30EEECA60B" ma:contentTypeVersion="30" ma:contentTypeDescription="A content type to manage public (operations) IDB documents" ma:contentTypeScope="" ma:versionID="5b3dfc4946e99addcb5378b256f20f7f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08435bb4c08a46c5c37ae1d3407254aa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e46fe2894295491da65140ffd2369f49" minOccurs="0"/>
                <xsd:element ref="ns2:TaxCatchAll" minOccurs="0"/>
                <xsd:element ref="ns2:TaxCatchAllLabel" minOccurs="0"/>
                <xsd:element ref="ns2:Access_x0020_to_x0020_Information_x00a0_Policy"/>
                <xsd:element ref="ns2:b26cdb1da78c4bb4b1c1bac2f6ac5911" minOccurs="0"/>
                <xsd:element ref="ns2:Project_x0020_Number"/>
                <xsd:element ref="ns2:Webtopic" minOccurs="0"/>
                <xsd:element ref="ns2:Approval_x0020_Number" minOccurs="0"/>
                <xsd:element ref="ns2:Disclosure_x0020_Activity"/>
                <xsd:element ref="ns2:Document_x0020_Author" minOccurs="0"/>
                <xsd:element ref="ns2:Other_x0020_Author" minOccurs="0"/>
                <xsd:element ref="ns2:g511464f9e53401d84b16fa9b379a574" minOccurs="0"/>
                <xsd:element ref="ns2:nddeef1749674d76abdbe4b239a70bc6" minOccurs="0"/>
                <xsd:element ref="ns2:b2ec7cfb18674cb8803df6b262e8b107" minOccurs="0"/>
                <xsd:element ref="ns2:Document_x0020_Language_x0020_IDB"/>
                <xsd:element ref="ns2:Division_x0020_or_x0020_Unit"/>
                <xsd:element ref="ns2:Identifier" minOccurs="0"/>
                <xsd:element ref="ns2:Fiscal_x0020_Year_x0020_IDB" minOccurs="0"/>
                <xsd:element ref="ns2:ic46d7e087fd4a108fb86518ca413cc6" minOccurs="0"/>
                <xsd:element ref="ns2:Operation_x0020_Type" minOccurs="0"/>
                <xsd:element ref="ns2:Package_x0020_Code" minOccurs="0"/>
                <xsd:element ref="ns2:Phase" minOccurs="0"/>
                <xsd:element ref="ns2:Business_x0020_Area" minOccurs="0"/>
                <xsd:element ref="ns2:Key_x0020_Document" minOccurs="0"/>
                <xsd:element ref="ns2:Project_x0020_Document_x0020_Type" minOccurs="0"/>
                <xsd:element ref="ns2:Abstract" minOccurs="0"/>
                <xsd:element ref="ns2:Migration_x0020_Info" minOccurs="0"/>
                <xsd:element ref="ns2:SISCOR_x0020_Number" minOccurs="0"/>
                <xsd:element ref="ns2:IDBDocs_x0020_Number" minOccurs="0"/>
                <xsd:element ref="ns2:Editor1" minOccurs="0"/>
                <xsd:element ref="ns2:Issue_x0020_Date" minOccurs="0"/>
                <xsd:element ref="ns2:Publishing_x0020_House" minOccurs="0"/>
                <xsd:element ref="ns2:KP_x0020_Topics" minOccurs="0"/>
                <xsd:element ref="ns2:Region" minOccurs="0"/>
                <xsd:element ref="ns2:Publication_x0020_Type" minOccurs="0"/>
                <xsd:element ref="ns2:Disclosed" minOccurs="0"/>
                <xsd:element ref="ns2:Record_x0020_Number" minOccurs="0"/>
                <xsd:element ref="ns2:Related_x0020_SisCor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e46fe2894295491da65140ffd2369f49" ma:index="11" ma:taxonomy="true" ma:internalName="e46fe2894295491da65140ffd2369f49" ma:taxonomyFieldName="Function_x0020_Operations_x0020_IDB" ma:displayName="Function Operations IDB" ma:readOnly="false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ccess_x0020_to_x0020_Information_x00a0_Policy" ma:index="15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b26cdb1da78c4bb4b1c1bac2f6ac5911" ma:index="16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oject_x0020_Number" ma:index="18" ma:displayName="Project Number" ma:internalName="Project_x0020_Number" ma:readOnly="false">
      <xsd:simpleType>
        <xsd:restriction base="dms:Text">
          <xsd:maxLength value="255"/>
        </xsd:restriction>
      </xsd:simpleType>
    </xsd:element>
    <xsd:element name="Webtopic" ma:index="19" nillable="true" ma:displayName="Webtopic" ma:internalName="Webtopic">
      <xsd:simpleType>
        <xsd:restriction base="dms:Text">
          <xsd:maxLength value="255"/>
        </xsd:restriction>
      </xsd:simpleType>
    </xsd:element>
    <xsd:element name="Approval_x0020_Number" ma:index="20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Disclosure_x0020_Activity" ma:index="21" ma:displayName="Disclosure Activity" ma:internalName="Disclosure_x0020_Activity" ma:readOnly="false">
      <xsd:simpleType>
        <xsd:restriction base="dms:Text">
          <xsd:maxLength value="255"/>
        </xsd:restriction>
      </xsd:simpleType>
    </xsd:element>
    <xsd:element name="Document_x0020_Author" ma:index="22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23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g511464f9e53401d84b16fa9b379a574" ma:index="24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26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28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_x0020_Language_x0020_IDB" ma:index="30" ma:displayName="Document Language IDB" ma:format="Dropdown" ma:internalName="Document_x0020_Language_x0020_IDB" ma:readOnly="false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Division_x0020_or_x0020_Unit" ma:index="31" ma:displayName="Division or Unit" ma:internalName="Division_x0020_or_x0020_Unit" ma:readOnly="false">
      <xsd:simpleType>
        <xsd:restriction base="dms:Text">
          <xsd:maxLength value="255"/>
        </xsd:restriction>
      </xsd:simpleType>
    </xsd:element>
    <xsd:element name="Identifier" ma:index="32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33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34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peration_x0020_Type" ma:index="36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7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Phase" ma:index="38" nillable="true" ma:displayName="Phase" ma:internalName="Phase">
      <xsd:simpleType>
        <xsd:restriction base="dms:Text">
          <xsd:maxLength value="255"/>
        </xsd:restriction>
      </xsd:simpleType>
    </xsd:element>
    <xsd:element name="Business_x0020_Area" ma:index="39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Key_x0020_Document" ma:index="40" nillable="true" ma:displayName="Key Document" ma:default="0" ma:internalName="Key_x0020_Document">
      <xsd:simpleType>
        <xsd:restriction base="dms:Boolean"/>
      </xsd:simpleType>
    </xsd:element>
    <xsd:element name="Project_x0020_Document_x0020_Type" ma:index="41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Abstract" ma:index="42" nillable="true" ma:displayName="Abstract" ma:internalName="Abstract">
      <xsd:simpleType>
        <xsd:restriction base="dms:Note"/>
      </xsd:simpleType>
    </xsd:element>
    <xsd:element name="Migration_x0020_Info" ma:index="43" nillable="true" ma:displayName="Migration Info" ma:internalName="Migration_x0020_Info">
      <xsd:simpleType>
        <xsd:restriction base="dms:Note"/>
      </xsd:simpleType>
    </xsd:element>
    <xsd:element name="SISCOR_x0020_Number" ma:index="44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5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Editor1" ma:index="46" nillable="true" ma:displayName="Editor" ma:internalName="Editor1">
      <xsd:simpleType>
        <xsd:restriction base="dms:Text">
          <xsd:maxLength value="255"/>
        </xsd:restriction>
      </xsd:simpleType>
    </xsd:element>
    <xsd:element name="Issue_x0020_Date" ma:index="47" nillable="true" ma:displayName="Issue Date" ma:format="DateOnly" ma:internalName="Issue_x0020_Date">
      <xsd:simpleType>
        <xsd:restriction base="dms:DateTime"/>
      </xsd:simpleType>
    </xsd:element>
    <xsd:element name="Publishing_x0020_House" ma:index="48" nillable="true" ma:displayName="Publishing House" ma:internalName="Publishing_x0020_House">
      <xsd:simpleType>
        <xsd:restriction base="dms:Text">
          <xsd:maxLength value="255"/>
        </xsd:restriction>
      </xsd:simpleType>
    </xsd:element>
    <xsd:element name="KP_x0020_Topics" ma:index="49" nillable="true" ma:displayName="KP Topics" ma:internalName="KP_x0020_Topics">
      <xsd:simpleType>
        <xsd:restriction base="dms:Text">
          <xsd:maxLength value="255"/>
        </xsd:restriction>
      </xsd:simpleType>
    </xsd:element>
    <xsd:element name="Region" ma:index="50" nillable="true" ma:displayName="Region" ma:internalName="Region">
      <xsd:simpleType>
        <xsd:restriction base="dms:Text">
          <xsd:maxLength value="255"/>
        </xsd:restriction>
      </xsd:simpleType>
    </xsd:element>
    <xsd:element name="Publication_x0020_Type" ma:index="51" nillable="true" ma:displayName="Publication Type" ma:internalName="Publication_x0020_Type">
      <xsd:simpleType>
        <xsd:restriction base="dms:Text">
          <xsd:maxLength value="255"/>
        </xsd:restriction>
      </xsd:simpleType>
    </xsd:element>
    <xsd:element name="Disclosed" ma:index="52" nillable="true" ma:displayName="Disclosed" ma:default="0" ma:internalName="Disclosed">
      <xsd:simpleType>
        <xsd:restriction base="dms:Boolean"/>
      </xsd:simpleType>
    </xsd:element>
    <xsd:element name="Record_x0020_Number" ma:index="53" nillable="true" ma:displayName="Record Number" ma:internalName="Record_x0020_Number">
      <xsd:simpleType>
        <xsd:restriction base="dms:Text">
          <xsd:maxLength value="255"/>
        </xsd:restriction>
      </xsd:simpleType>
    </xsd:element>
    <xsd:element name="Related_x0020_SisCor_x0020_Number" ma:index="54" nillable="true" ma:displayName="Related SisCor Number" ma:internalName="Related_x0020_SisCor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?mso-contentType ?>
<FormUrls xmlns="http://schemas.microsoft.com/sharepoint/v3/contenttype/forms/url">
  <Display>_catalogs/masterpage/ECMForms/DisclosureOperationsCT/View.aspx</Display>
  <Edit>_catalogs/masterpage/ECMForms/DisclosureOperationsCT/Edit.aspx</Edit>
</FormUrls>
</file>

<file path=customXml/item6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ccess_x0020_to_x0020_Information_x00a0_Policy xmlns="cdc7663a-08f0-4737-9e8c-148ce897a09c">Public - Simultaneous Disclosure</Access_x0020_to_x0020_Information_x00a0_Policy>
    <SISCOR_x0020_Number xmlns="cdc7663a-08f0-4737-9e8c-148ce897a09c" xsi:nil="true"/>
    <b26cdb1da78c4bb4b1c1bac2f6ac5911 xmlns="cdc7663a-08f0-4737-9e8c-148ce897a09c">
      <Terms xmlns="http://schemas.microsoft.com/office/infopath/2007/PartnerControls"/>
    </b26cdb1da78c4bb4b1c1bac2f6ac5911>
    <ic46d7e087fd4a108fb86518ca413cc6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Jamaica</TermName>
          <TermId xmlns="http://schemas.microsoft.com/office/infopath/2007/PartnerControls">284b90e7-9693-4db7-a23e-8f79c831fe9a</TermId>
        </TermInfo>
      </Terms>
    </ic46d7e087fd4a108fb86518ca413cc6>
    <IDBDocs_x0020_Number xmlns="cdc7663a-08f0-4737-9e8c-148ce897a09c" xsi:nil="true"/>
    <Division_x0020_or_x0020_Unit xmlns="cdc7663a-08f0-4737-9e8c-148ce897a09c">IFD/ICS</Division_x0020_or_x0020_Unit>
    <Fiscal_x0020_Year_x0020_IDB xmlns="cdc7663a-08f0-4737-9e8c-148ce897a09c">2017</Fiscal_x0020_Year_x0020_IDB>
    <e46fe2894295491da65140ffd2369f49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Monitoring and Reporting</TermName>
          <TermId xmlns="http://schemas.microsoft.com/office/infopath/2007/PartnerControls">df3c2aa1-d63e-41aa-b1f5-bb15dee691ca</TermId>
        </TermInfo>
      </Terms>
    </e46fe2894295491da65140ffd2369f49>
    <Other_x0020_Author xmlns="cdc7663a-08f0-4737-9e8c-148ce897a09c" xsi:nil="true"/>
    <Migration_x0020_Info xmlns="cdc7663a-08f0-4737-9e8c-148ce897a09c" xsi:nil="true"/>
    <Approval_x0020_Number xmlns="cdc7663a-08f0-4737-9e8c-148ce897a09c">4374/OC-JA;</Approval_x0020_Number>
    <Phase xmlns="cdc7663a-08f0-4737-9e8c-148ce897a09c">ACTIVE</Phase>
    <Document_x0020_Author xmlns="cdc7663a-08f0-4737-9e8c-148ce897a09c">Hoffman, Nathalie Alexandra</Document_x0020_Author>
    <b2ec7cfb18674cb8803df6b262e8b107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REFORM AND PUBLIC SECTOR SUPPORT</TermName>
          <TermId xmlns="http://schemas.microsoft.com/office/infopath/2007/PartnerControls">6679f56e-8b55-402b-90a0-8fe4c41c00ba</TermId>
        </TermInfo>
      </Terms>
    </b2ec7cfb18674cb8803df6b262e8b107>
    <Business_x0020_Area xmlns="cdc7663a-08f0-4737-9e8c-148ce897a09c">Life Cycle</Business_x0020_Area>
    <Key_x0020_Document xmlns="cdc7663a-08f0-4737-9e8c-148ce897a09c">false</Key_x0020_Document>
    <Document_x0020_Language_x0020_IDB xmlns="cdc7663a-08f0-4737-9e8c-148ce897a09c">English</Document_x0020_Language_x0020_IDB>
    <Project_x0020_Document_x0020_Type xmlns="cdc7663a-08f0-4737-9e8c-148ce897a09c" xsi:nil="true"/>
    <g511464f9e53401d84b16fa9b379a574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ORC</TermName>
          <TermId xmlns="http://schemas.microsoft.com/office/infopath/2007/PartnerControls">c028a4b2-ad8b-4cf4-9cac-a2ae6a778e23</TermId>
        </TermInfo>
      </Terms>
    </g511464f9e53401d84b16fa9b379a574>
    <TaxCatchAll xmlns="cdc7663a-08f0-4737-9e8c-148ce897a09c">
      <Value>27</Value>
      <Value>26</Value>
      <Value>25</Value>
      <Value>24</Value>
      <Value>1</Value>
    </TaxCatchAll>
    <Operation_x0020_Type xmlns="cdc7663a-08f0-4737-9e8c-148ce897a09c">Loan Operation</Operation_x0020_Type>
    <Package_x0020_Code xmlns="cdc7663a-08f0-4737-9e8c-148ce897a09c" xsi:nil="true"/>
    <Identifier xmlns="cdc7663a-08f0-4737-9e8c-148ce897a09c" xsi:nil="true"/>
    <Project_x0020_Number xmlns="cdc7663a-08f0-4737-9e8c-148ce897a09c">JA-L1073</Project_x0020_Number>
    <nddeef1749674d76abdbe4b239a70bc6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REFORM / MODERNIZATION OF THE STATE</TermName>
          <TermId xmlns="http://schemas.microsoft.com/office/infopath/2007/PartnerControls">c8fda4a7-691a-4c65-b227-9825197b5cd2</TermId>
        </TermInfo>
      </Terms>
    </nddeef1749674d76abdbe4b239a70bc6>
    <Record_x0020_Number xmlns="cdc7663a-08f0-4737-9e8c-148ce897a09c">R0001220436</Record_x0020_Number>
    <_dlc_DocId xmlns="cdc7663a-08f0-4737-9e8c-148ce897a09c">EZSHARE-1847753636-55</_dlc_DocId>
    <_dlc_DocIdUrl xmlns="cdc7663a-08f0-4737-9e8c-148ce897a09c">
      <Url>https://idbg.sharepoint.com/teams/EZ-JA-LON/JA-L1073/_layouts/15/DocIdRedir.aspx?ID=EZSHARE-1847753636-55</Url>
      <Description>EZSHARE-1847753636-55</Description>
    </_dlc_DocIdUrl>
    <Related_x0020_SisCor_x0020_Number xmlns="cdc7663a-08f0-4737-9e8c-148ce897a09c" xsi:nil="true"/>
    <Disclosure_x0020_Activity xmlns="cdc7663a-08f0-4737-9e8c-148ce897a09c">Loan Proposal</Disclosure_x0020_Activity>
    <Issue_x0020_Date xmlns="cdc7663a-08f0-4737-9e8c-148ce897a09c" xsi:nil="true"/>
    <KP_x0020_Topics xmlns="cdc7663a-08f0-4737-9e8c-148ce897a09c" xsi:nil="true"/>
    <Disclosed xmlns="cdc7663a-08f0-4737-9e8c-148ce897a09c">false</Disclosed>
    <Publication_x0020_Type xmlns="cdc7663a-08f0-4737-9e8c-148ce897a09c" xsi:nil="true"/>
    <Editor1 xmlns="cdc7663a-08f0-4737-9e8c-148ce897a09c" xsi:nil="true"/>
    <Region xmlns="cdc7663a-08f0-4737-9e8c-148ce897a09c" xsi:nil="true"/>
    <Webtopic xmlns="cdc7663a-08f0-4737-9e8c-148ce897a09c" xsi:nil="true"/>
    <Abstract xmlns="cdc7663a-08f0-4737-9e8c-148ce897a09c" xsi:nil="true"/>
    <Publishing_x0020_House xmlns="cdc7663a-08f0-4737-9e8c-148ce897a09c" xsi:nil="true"/>
  </documentManagement>
</p:properties>
</file>

<file path=customXml/itemProps1.xml><?xml version="1.0" encoding="utf-8"?>
<ds:datastoreItem xmlns:ds="http://schemas.openxmlformats.org/officeDocument/2006/customXml" ds:itemID="{842C00F3-8FA1-45C6-87B0-53269B9CE8E2}"/>
</file>

<file path=customXml/itemProps2.xml><?xml version="1.0" encoding="utf-8"?>
<ds:datastoreItem xmlns:ds="http://schemas.openxmlformats.org/officeDocument/2006/customXml" ds:itemID="{7EB49BAE-ED2D-4B38-A556-3337FDD20BDB}"/>
</file>

<file path=customXml/itemProps3.xml><?xml version="1.0" encoding="utf-8"?>
<ds:datastoreItem xmlns:ds="http://schemas.openxmlformats.org/officeDocument/2006/customXml" ds:itemID="{9348010B-9514-4E91-AC57-B562A8E5D754}"/>
</file>

<file path=customXml/itemProps4.xml><?xml version="1.0" encoding="utf-8"?>
<ds:datastoreItem xmlns:ds="http://schemas.openxmlformats.org/officeDocument/2006/customXml" ds:itemID="{31A43156-3AFD-4849-A470-29B8346B1152}"/>
</file>

<file path=customXml/itemProps5.xml><?xml version="1.0" encoding="utf-8"?>
<ds:datastoreItem xmlns:ds="http://schemas.openxmlformats.org/officeDocument/2006/customXml" ds:itemID="{15A41832-22ED-4745-9C5C-4EB83B52B85C}"/>
</file>

<file path=customXml/itemProps6.xml><?xml version="1.0" encoding="utf-8"?>
<ds:datastoreItem xmlns:ds="http://schemas.openxmlformats.org/officeDocument/2006/customXml" ds:itemID="{34A82493-E947-4B82-9007-438862FD95AC}"/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530</Words>
  <Application>Microsoft Office PowerPoint</Application>
  <PresentationFormat>Widescreen</PresentationFormat>
  <Paragraphs>81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Upskilling &amp; Retraining</vt:lpstr>
      <vt:lpstr>Upskilling &amp; Retraining</vt:lpstr>
      <vt:lpstr>MOU effective for each participating MDA</vt:lpstr>
      <vt:lpstr>Strategic Workforce Planning Process</vt:lpstr>
      <vt:lpstr>Key Functions/Roles – Training Packages</vt:lpstr>
      <vt:lpstr>Training Delivery for Upskilling or SERP*</vt:lpstr>
      <vt:lpstr>Model Discussion (July 21)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Upskilling &amp; Retraining</dc:title>
  <dc:creator>Pavon, Fernando Yitzack</dc:creator>
  <cp:keywords/>
  <cp:lastModifiedBy>Hoffman, Nathalie Alexandra</cp:lastModifiedBy>
  <cp:revision>12</cp:revision>
  <dcterms:created xsi:type="dcterms:W3CDTF">2017-07-23T01:22:29Z</dcterms:created>
  <dcterms:modified xsi:type="dcterms:W3CDTF">2017-08-23T16:15:04Z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TaxKeyword">
    <vt:lpwstr/>
  </property>
  <property fmtid="{D5CDD505-2E9C-101B-9397-08002B2CF9AE}" pid="4" name="TaxKeywordTaxHTField">
    <vt:lpwstr/>
  </property>
  <property fmtid="{D5CDD505-2E9C-101B-9397-08002B2CF9AE}" pid="5" name="Series Operations IDB">
    <vt:lpwstr/>
  </property>
  <property fmtid="{D5CDD505-2E9C-101B-9397-08002B2CF9AE}" pid="6" name="Sub-Sector">
    <vt:lpwstr>27;#REFORM AND PUBLIC SECTOR SUPPORT|6679f56e-8b55-402b-90a0-8fe4c41c00ba</vt:lpwstr>
  </property>
  <property fmtid="{D5CDD505-2E9C-101B-9397-08002B2CF9AE}" pid="7" name="Fund IDB">
    <vt:lpwstr>24;#ORC|c028a4b2-ad8b-4cf4-9cac-a2ae6a778e23</vt:lpwstr>
  </property>
  <property fmtid="{D5CDD505-2E9C-101B-9397-08002B2CF9AE}" pid="8" name="Country">
    <vt:lpwstr>25;#Jamaica|284b90e7-9693-4db7-a23e-8f79c831fe9a</vt:lpwstr>
  </property>
  <property fmtid="{D5CDD505-2E9C-101B-9397-08002B2CF9AE}" pid="9" name="Sector IDB">
    <vt:lpwstr>26;#REFORM / MODERNIZATION OF THE STATE|c8fda4a7-691a-4c65-b227-9825197b5cd2</vt:lpwstr>
  </property>
  <property fmtid="{D5CDD505-2E9C-101B-9397-08002B2CF9AE}" pid="10" name="Function Operations IDB">
    <vt:lpwstr>1;#Monitoring and Reporting|df3c2aa1-d63e-41aa-b1f5-bb15dee691ca</vt:lpwstr>
  </property>
  <property fmtid="{D5CDD505-2E9C-101B-9397-08002B2CF9AE}" pid="11" name="_dlc_DocIdItemGuid">
    <vt:lpwstr>43b3134b-f208-4053-96bd-f1a7a431e913</vt:lpwstr>
  </property>
  <property fmtid="{D5CDD505-2E9C-101B-9397-08002B2CF9AE}" pid="12" name="RecordPoint_ActiveItemMoved">
    <vt:lpwstr>/teams/EZ-JA-LON/JA-L1073/15 LifeCycle Milestones/Draft Area/POD - Link Upskilling Retraining.pptx</vt:lpwstr>
  </property>
  <property fmtid="{D5CDD505-2E9C-101B-9397-08002B2CF9AE}" pid="13" name="RecordStorageActiveId">
    <vt:lpwstr>aa8616d2-d3d0-482d-808b-73a980ad8180</vt:lpwstr>
  </property>
  <property fmtid="{D5CDD505-2E9C-101B-9397-08002B2CF9AE}" pid="14" name="Disclosure Activity">
    <vt:lpwstr>Loan Proposal</vt:lpwstr>
  </property>
  <property fmtid="{D5CDD505-2E9C-101B-9397-08002B2CF9AE}" pid="15" name="ContentTypeId">
    <vt:lpwstr>0x0101001A458A224826124E8B45B1D613300CFC00F03B1203105E994695D41F30EEECA60B</vt:lpwstr>
  </property>
</Properties>
</file>