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diagrams/colors2.xml" ContentType="application/vnd.openxmlformats-officedocument.drawingml.diagramColors+xml"/>
  <Override PartName="/ppt/handoutMasters/handoutMaster1.xml" ContentType="application/vnd.openxmlformats-officedocument.presentationml.handoutMaster+xml"/>
  <Override PartName="/ppt/diagrams/colors1.xml" ContentType="application/vnd.openxmlformats-officedocument.drawingml.diagramColors+xml"/>
  <Override PartName="/ppt/diagrams/quickStyle1.xml" ContentType="application/vnd.openxmlformats-officedocument.drawingml.diagramStyle+xml"/>
  <Override PartName="/ppt/diagrams/layout1.xml" ContentType="application/vnd.openxmlformats-officedocument.drawingml.diagramLayout+xml"/>
  <Override PartName="/ppt/theme/theme3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diagrams/drawing1.xml" ContentType="application/vnd.ms-office.drawingml.diagramDrawing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drawing2.xml" ContentType="application/vnd.ms-office.drawingml.diagramDrawing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4.xml" ContentType="application/vnd.openxmlformats-officedocument.customXml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5.xml" ContentType="application/vnd.openxmlformats-officedocument.customXmlProperties+xml"/>
  <Override PartName="/docProps/custom.xml" ContentType="application/vnd.openxmlformats-officedocument.custom-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>
      <p:cViewPr>
        <p:scale>
          <a:sx n="104" d="100"/>
          <a:sy n="104" d="100"/>
        </p:scale>
        <p:origin x="-102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17" Type="http://schemas.openxmlformats.org/officeDocument/2006/relationships/customXml" Target="../customXml/item10.xml"/><Relationship Id="rId2" Type="http://schemas.openxmlformats.org/officeDocument/2006/relationships/slide" Target="slides/slide1.xml"/><Relationship Id="rId16" Type="http://schemas.openxmlformats.org/officeDocument/2006/relationships/customXml" Target="../customXml/item6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customXml" Target="../customXml/item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Relationship Id="rId14" Type="http://schemas.openxmlformats.org/officeDocument/2006/relationships/customXml" Target="../customXml/item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ED72F0-836A-44D1-A089-126A4D6FF1A0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F193DAD-1414-4DAE-A8FD-AFC3041040F0}">
      <dgm:prSet phldrT="[Text]" custT="1"/>
      <dgm:spPr/>
      <dgm:t>
        <a:bodyPr/>
        <a:lstStyle/>
        <a:p>
          <a:r>
            <a:rPr lang="es-ES_tradnl" sz="1200" u="sng" noProof="0" dirty="0" err="1" smtClean="0"/>
            <a:t>Problem</a:t>
          </a:r>
          <a:r>
            <a:rPr lang="es-ES_tradnl" sz="1200" u="sng" noProof="0" dirty="0" smtClean="0"/>
            <a:t>:</a:t>
          </a:r>
        </a:p>
        <a:p>
          <a:r>
            <a:rPr lang="es-ES_tradnl" sz="1200" noProof="0" dirty="0" err="1" smtClean="0"/>
            <a:t>Low</a:t>
          </a:r>
          <a:r>
            <a:rPr lang="es-ES_tradnl" sz="1200" noProof="0" dirty="0" smtClean="0"/>
            <a:t> </a:t>
          </a:r>
          <a:r>
            <a:rPr lang="es-ES_tradnl" sz="1200" noProof="0" dirty="0" err="1" smtClean="0"/>
            <a:t>Competitivenness</a:t>
          </a:r>
          <a:r>
            <a:rPr lang="es-ES_tradnl" sz="1200" noProof="0" dirty="0" smtClean="0"/>
            <a:t> of </a:t>
          </a:r>
          <a:r>
            <a:rPr lang="es-ES_tradnl" sz="1200" noProof="0" dirty="0" err="1" smtClean="0"/>
            <a:t>the</a:t>
          </a:r>
          <a:r>
            <a:rPr lang="es-ES_tradnl" sz="1200" noProof="0" dirty="0" smtClean="0"/>
            <a:t> </a:t>
          </a:r>
          <a:r>
            <a:rPr lang="es-ES_tradnl" sz="1200" noProof="0" dirty="0" err="1" smtClean="0"/>
            <a:t>Jamaican</a:t>
          </a:r>
          <a:r>
            <a:rPr lang="es-ES_tradnl" sz="1200" noProof="0" dirty="0" smtClean="0"/>
            <a:t> </a:t>
          </a:r>
          <a:r>
            <a:rPr lang="es-ES_tradnl" sz="1200" noProof="0" dirty="0" err="1" smtClean="0"/>
            <a:t>Economy</a:t>
          </a:r>
          <a:endParaRPr lang="es-ES_tradnl" sz="1200" noProof="0" dirty="0"/>
        </a:p>
      </dgm:t>
    </dgm:pt>
    <dgm:pt modelId="{F6C78602-81FE-47AD-A716-5BB18AB8EB73}" type="parTrans" cxnId="{01548A5C-3369-46B4-AB96-334330938B96}">
      <dgm:prSet/>
      <dgm:spPr/>
      <dgm:t>
        <a:bodyPr/>
        <a:lstStyle/>
        <a:p>
          <a:endParaRPr lang="en-US"/>
        </a:p>
      </dgm:t>
    </dgm:pt>
    <dgm:pt modelId="{5096EC39-472E-4A4A-B1D9-744AA8A3DCCF}" type="sibTrans" cxnId="{01548A5C-3369-46B4-AB96-334330938B96}">
      <dgm:prSet/>
      <dgm:spPr/>
      <dgm:t>
        <a:bodyPr/>
        <a:lstStyle/>
        <a:p>
          <a:endParaRPr lang="en-US"/>
        </a:p>
      </dgm:t>
    </dgm:pt>
    <dgm:pt modelId="{3C57DEE0-790A-4CBF-95BF-9CE8B56A0B8A}">
      <dgm:prSet phldrT="[Text]" custT="1"/>
      <dgm:spPr/>
      <dgm:t>
        <a:bodyPr/>
        <a:lstStyle/>
        <a:p>
          <a:r>
            <a:rPr lang="es-ES" sz="1050" u="sng" dirty="0" smtClean="0"/>
            <a:t>Principal </a:t>
          </a:r>
          <a:r>
            <a:rPr lang="es-ES" sz="1050" u="sng" dirty="0" err="1" smtClean="0"/>
            <a:t>factors</a:t>
          </a:r>
          <a:r>
            <a:rPr lang="es-ES" sz="1050" u="sng" dirty="0" smtClean="0"/>
            <a:t>:</a:t>
          </a:r>
        </a:p>
        <a:p>
          <a:r>
            <a:rPr lang="es-ES_tradnl" sz="1050" dirty="0" smtClean="0"/>
            <a:t>Legal and </a:t>
          </a:r>
          <a:r>
            <a:rPr lang="es-ES_tradnl" sz="1050" dirty="0" err="1" smtClean="0"/>
            <a:t>Institutional</a:t>
          </a:r>
          <a:r>
            <a:rPr lang="es-ES_tradnl" sz="1050" dirty="0" smtClean="0"/>
            <a:t> </a:t>
          </a:r>
          <a:r>
            <a:rPr lang="es-ES_tradnl" sz="1050" dirty="0" err="1" smtClean="0"/>
            <a:t>framework</a:t>
          </a:r>
          <a:r>
            <a:rPr lang="es-ES_tradnl" sz="1050" dirty="0" smtClean="0"/>
            <a:t> </a:t>
          </a:r>
          <a:r>
            <a:rPr lang="es-ES_tradnl" sz="1050" dirty="0" err="1" smtClean="0"/>
            <a:t>not</a:t>
          </a:r>
          <a:r>
            <a:rPr lang="es-ES_tradnl" sz="1050" dirty="0" smtClean="0"/>
            <a:t> </a:t>
          </a:r>
          <a:r>
            <a:rPr lang="es-ES_tradnl" sz="1050" dirty="0" err="1" smtClean="0"/>
            <a:t>conducive</a:t>
          </a:r>
          <a:r>
            <a:rPr lang="es-ES_tradnl" sz="1050" dirty="0" smtClean="0"/>
            <a:t> </a:t>
          </a:r>
          <a:r>
            <a:rPr lang="es-ES_tradnl" sz="1050" dirty="0" err="1" smtClean="0"/>
            <a:t>to</a:t>
          </a:r>
          <a:r>
            <a:rPr lang="es-ES_tradnl" sz="1050" dirty="0" smtClean="0"/>
            <a:t> </a:t>
          </a:r>
          <a:r>
            <a:rPr lang="es-ES_tradnl" sz="1050" dirty="0" err="1" smtClean="0"/>
            <a:t>effiiennt</a:t>
          </a:r>
          <a:r>
            <a:rPr lang="es-ES_tradnl" sz="1050" dirty="0" smtClean="0"/>
            <a:t> </a:t>
          </a:r>
          <a:r>
            <a:rPr lang="es-ES_tradnl" sz="1050" dirty="0" err="1" smtClean="0"/>
            <a:t>private</a:t>
          </a:r>
          <a:r>
            <a:rPr lang="es-ES_tradnl" sz="1050" dirty="0" smtClean="0"/>
            <a:t> </a:t>
          </a:r>
          <a:r>
            <a:rPr lang="es-ES_tradnl" sz="1050" dirty="0" err="1" smtClean="0"/>
            <a:t>activity</a:t>
          </a:r>
          <a:endParaRPr lang="es-ES_tradnl" sz="1050" noProof="0" dirty="0"/>
        </a:p>
      </dgm:t>
    </dgm:pt>
    <dgm:pt modelId="{31C0E88D-3FF6-4678-B52B-A815DAE3F967}" type="parTrans" cxnId="{E4B379B7-B397-45D1-A907-CF29F0658FF6}">
      <dgm:prSet/>
      <dgm:spPr/>
      <dgm:t>
        <a:bodyPr/>
        <a:lstStyle/>
        <a:p>
          <a:endParaRPr lang="en-US"/>
        </a:p>
      </dgm:t>
    </dgm:pt>
    <dgm:pt modelId="{74A9FCDA-34A3-4099-9F69-85896715FEAF}" type="sibTrans" cxnId="{E4B379B7-B397-45D1-A907-CF29F0658FF6}">
      <dgm:prSet/>
      <dgm:spPr/>
      <dgm:t>
        <a:bodyPr/>
        <a:lstStyle/>
        <a:p>
          <a:endParaRPr lang="en-US"/>
        </a:p>
      </dgm:t>
    </dgm:pt>
    <dgm:pt modelId="{E644A7C6-1632-49F3-A50D-5D4A0D6FB336}">
      <dgm:prSet phldrT="[Text]" custT="1"/>
      <dgm:spPr/>
      <dgm:t>
        <a:bodyPr/>
        <a:lstStyle/>
        <a:p>
          <a:r>
            <a:rPr lang="es-ES_tradnl" sz="1200" noProof="0" dirty="0" err="1" smtClean="0"/>
            <a:t>Lack</a:t>
          </a:r>
          <a:r>
            <a:rPr lang="es-ES_tradnl" sz="1200" noProof="0" dirty="0" smtClean="0"/>
            <a:t> of </a:t>
          </a:r>
          <a:r>
            <a:rPr lang="es-ES_tradnl" sz="1200" noProof="0" dirty="0" err="1" smtClean="0"/>
            <a:t>consensus</a:t>
          </a:r>
          <a:r>
            <a:rPr lang="es-ES_tradnl" sz="1200" noProof="0" dirty="0" smtClean="0"/>
            <a:t> </a:t>
          </a:r>
          <a:r>
            <a:rPr lang="es-ES_tradnl" sz="1200" noProof="0" dirty="0" err="1" smtClean="0"/>
            <a:t>between</a:t>
          </a:r>
          <a:r>
            <a:rPr lang="es-ES_tradnl" sz="1200" noProof="0" dirty="0" smtClean="0"/>
            <a:t> </a:t>
          </a:r>
          <a:r>
            <a:rPr lang="es-ES_tradnl" sz="1200" noProof="0" dirty="0" err="1" smtClean="0"/>
            <a:t>public</a:t>
          </a:r>
          <a:r>
            <a:rPr lang="es-ES_tradnl" sz="1200" noProof="0" dirty="0" smtClean="0"/>
            <a:t> and </a:t>
          </a:r>
          <a:r>
            <a:rPr lang="es-ES_tradnl" sz="1200" noProof="0" dirty="0" err="1" smtClean="0"/>
            <a:t>private</a:t>
          </a:r>
          <a:r>
            <a:rPr lang="es-ES_tradnl" sz="1200" noProof="0" dirty="0" smtClean="0"/>
            <a:t> sector </a:t>
          </a:r>
          <a:r>
            <a:rPr lang="es-ES_tradnl" sz="1200" noProof="0" dirty="0" err="1" smtClean="0"/>
            <a:t>for</a:t>
          </a:r>
          <a:r>
            <a:rPr lang="es-ES_tradnl" sz="1200" noProof="0" dirty="0" smtClean="0"/>
            <a:t> </a:t>
          </a:r>
          <a:r>
            <a:rPr lang="es-ES_tradnl" sz="1200" noProof="0" dirty="0" err="1" smtClean="0"/>
            <a:t>reforms</a:t>
          </a:r>
          <a:endParaRPr lang="es-ES_tradnl" sz="1200" noProof="0" dirty="0"/>
        </a:p>
      </dgm:t>
    </dgm:pt>
    <dgm:pt modelId="{5459FDA3-B4F7-4037-B73E-19DD7F9CDA35}" type="parTrans" cxnId="{43F3DD6E-9AD4-4D36-B9EF-D000A80B18FF}">
      <dgm:prSet/>
      <dgm:spPr/>
      <dgm:t>
        <a:bodyPr/>
        <a:lstStyle/>
        <a:p>
          <a:endParaRPr lang="en-US"/>
        </a:p>
      </dgm:t>
    </dgm:pt>
    <dgm:pt modelId="{C65CE565-0304-4CA7-9A8B-9963B0FD8CA0}" type="sibTrans" cxnId="{43F3DD6E-9AD4-4D36-B9EF-D000A80B18FF}">
      <dgm:prSet/>
      <dgm:spPr/>
      <dgm:t>
        <a:bodyPr/>
        <a:lstStyle/>
        <a:p>
          <a:endParaRPr lang="en-US"/>
        </a:p>
      </dgm:t>
    </dgm:pt>
    <dgm:pt modelId="{7B679B50-E234-44D4-A15F-132442E5CF81}">
      <dgm:prSet phldrT="[Text]" custT="1"/>
      <dgm:spPr/>
      <dgm:t>
        <a:bodyPr/>
        <a:lstStyle/>
        <a:p>
          <a:r>
            <a:rPr lang="es-ES_tradnl" sz="1200" noProof="0" dirty="0" err="1" smtClean="0"/>
            <a:t>Tax</a:t>
          </a:r>
          <a:r>
            <a:rPr lang="es-ES_tradnl" sz="1200" noProof="0" dirty="0" smtClean="0"/>
            <a:t> </a:t>
          </a:r>
          <a:r>
            <a:rPr lang="es-ES_tradnl" sz="1200" noProof="0" dirty="0" err="1" smtClean="0"/>
            <a:t>system</a:t>
          </a:r>
          <a:r>
            <a:rPr lang="es-ES_tradnl" sz="1200" noProof="0" dirty="0" smtClean="0"/>
            <a:t> </a:t>
          </a:r>
          <a:r>
            <a:rPr lang="es-ES_tradnl" sz="1200" noProof="0" dirty="0" err="1" smtClean="0"/>
            <a:t>distorts</a:t>
          </a:r>
          <a:r>
            <a:rPr lang="es-ES_tradnl" sz="1200" noProof="0" dirty="0" smtClean="0"/>
            <a:t> </a:t>
          </a:r>
          <a:r>
            <a:rPr lang="es-ES_tradnl" sz="1200" noProof="0" dirty="0" err="1" smtClean="0"/>
            <a:t>private</a:t>
          </a:r>
          <a:r>
            <a:rPr lang="es-ES_tradnl" sz="1200" noProof="0" dirty="0" smtClean="0"/>
            <a:t> sector </a:t>
          </a:r>
          <a:r>
            <a:rPr lang="es-ES_tradnl" sz="1200" noProof="0" dirty="0" err="1" smtClean="0"/>
            <a:t>activity</a:t>
          </a:r>
          <a:endParaRPr lang="es-ES_tradnl" sz="1200" noProof="0" dirty="0"/>
        </a:p>
      </dgm:t>
    </dgm:pt>
    <dgm:pt modelId="{0B40BF0C-B746-4C7C-B280-1F0D86A94B1F}" type="parTrans" cxnId="{16262EE4-78C3-436B-B0E2-7BE7807DB36C}">
      <dgm:prSet/>
      <dgm:spPr/>
      <dgm:t>
        <a:bodyPr/>
        <a:lstStyle/>
        <a:p>
          <a:endParaRPr lang="en-US"/>
        </a:p>
      </dgm:t>
    </dgm:pt>
    <dgm:pt modelId="{DA1B8A3D-6BA8-4A36-9F1E-4DA192B80519}" type="sibTrans" cxnId="{16262EE4-78C3-436B-B0E2-7BE7807DB36C}">
      <dgm:prSet/>
      <dgm:spPr/>
      <dgm:t>
        <a:bodyPr/>
        <a:lstStyle/>
        <a:p>
          <a:endParaRPr lang="en-US"/>
        </a:p>
      </dgm:t>
    </dgm:pt>
    <dgm:pt modelId="{CA552E3F-1FBE-46E5-82D4-33DB8C62C0AA}">
      <dgm:prSet phldrT="[Text]" custT="1"/>
      <dgm:spPr/>
      <dgm:t>
        <a:bodyPr/>
        <a:lstStyle/>
        <a:p>
          <a:r>
            <a:rPr lang="es-ES_tradnl" sz="1200" u="sng" noProof="0" dirty="0" err="1" smtClean="0"/>
            <a:t>Other</a:t>
          </a:r>
          <a:r>
            <a:rPr lang="es-ES_tradnl" sz="1200" u="sng" noProof="0" dirty="0" smtClean="0"/>
            <a:t> </a:t>
          </a:r>
          <a:r>
            <a:rPr lang="es-ES_tradnl" sz="1200" u="sng" noProof="0" dirty="0" err="1" smtClean="0"/>
            <a:t>factors</a:t>
          </a:r>
          <a:r>
            <a:rPr lang="es-ES_tradnl" sz="1200" u="sng" noProof="0" dirty="0" smtClean="0"/>
            <a:t>:</a:t>
          </a:r>
        </a:p>
        <a:p>
          <a:r>
            <a:rPr lang="en-US" sz="1000" b="0" dirty="0" smtClean="0">
              <a:solidFill>
                <a:schemeClr val="tx1"/>
              </a:solidFill>
              <a:ea typeface="ＭＳ Ｐゴシック" charset="-128"/>
            </a:rPr>
            <a:t>Lack of adequate infrastructure, security, enforcing contracts.</a:t>
          </a:r>
          <a:endParaRPr lang="es-ES_tradnl" sz="1000" noProof="0" dirty="0"/>
        </a:p>
      </dgm:t>
    </dgm:pt>
    <dgm:pt modelId="{425858A4-7C49-4302-AA69-0CAC62F9743C}" type="parTrans" cxnId="{94085A27-7981-44DB-AF98-8739A30B072F}">
      <dgm:prSet/>
      <dgm:spPr/>
      <dgm:t>
        <a:bodyPr/>
        <a:lstStyle/>
        <a:p>
          <a:endParaRPr lang="en-US"/>
        </a:p>
      </dgm:t>
    </dgm:pt>
    <dgm:pt modelId="{7B22E417-79BB-4B27-AB5D-AF82075ED6A0}" type="sibTrans" cxnId="{94085A27-7981-44DB-AF98-8739A30B072F}">
      <dgm:prSet/>
      <dgm:spPr/>
      <dgm:t>
        <a:bodyPr/>
        <a:lstStyle/>
        <a:p>
          <a:endParaRPr lang="en-US"/>
        </a:p>
      </dgm:t>
    </dgm:pt>
    <dgm:pt modelId="{B382646C-C5B7-45F6-98F2-4B85C65D3A88}">
      <dgm:prSet phldrT="[Text]" custT="1"/>
      <dgm:spPr/>
      <dgm:t>
        <a:bodyPr/>
        <a:lstStyle/>
        <a:p>
          <a:r>
            <a:rPr lang="es-ES_tradnl" sz="1200" noProof="0" dirty="0" smtClean="0"/>
            <a:t>Poor </a:t>
          </a:r>
          <a:r>
            <a:rPr lang="es-ES_tradnl" sz="1200" noProof="0" dirty="0" err="1" smtClean="0"/>
            <a:t>access</a:t>
          </a:r>
          <a:r>
            <a:rPr lang="es-ES_tradnl" sz="1200" noProof="0" dirty="0" smtClean="0"/>
            <a:t> </a:t>
          </a:r>
          <a:r>
            <a:rPr lang="es-ES_tradnl" sz="1200" noProof="0" dirty="0" err="1" smtClean="0"/>
            <a:t>to</a:t>
          </a:r>
          <a:r>
            <a:rPr lang="es-ES_tradnl" sz="1200" noProof="0" dirty="0" smtClean="0"/>
            <a:t> </a:t>
          </a:r>
          <a:r>
            <a:rPr lang="es-ES_tradnl" sz="1200" noProof="0" dirty="0" err="1" smtClean="0"/>
            <a:t>finance</a:t>
          </a:r>
          <a:endParaRPr lang="es-ES_tradnl" sz="1200" noProof="0" dirty="0"/>
        </a:p>
      </dgm:t>
    </dgm:pt>
    <dgm:pt modelId="{D02DE780-6B7A-4EA2-A87A-70B1D92E9E94}" type="parTrans" cxnId="{06108EE9-216C-4BAD-B120-52F14207A712}">
      <dgm:prSet/>
      <dgm:spPr/>
      <dgm:t>
        <a:bodyPr/>
        <a:lstStyle/>
        <a:p>
          <a:endParaRPr lang="en-US"/>
        </a:p>
      </dgm:t>
    </dgm:pt>
    <dgm:pt modelId="{01175707-CB43-4880-A50A-49572F3F9F39}" type="sibTrans" cxnId="{06108EE9-216C-4BAD-B120-52F14207A712}">
      <dgm:prSet/>
      <dgm:spPr/>
      <dgm:t>
        <a:bodyPr/>
        <a:lstStyle/>
        <a:p>
          <a:endParaRPr lang="en-US"/>
        </a:p>
      </dgm:t>
    </dgm:pt>
    <dgm:pt modelId="{33A4179C-366B-4FBF-8413-004DE3C36564}">
      <dgm:prSet custT="1"/>
      <dgm:spPr/>
      <dgm:t>
        <a:bodyPr/>
        <a:lstStyle/>
        <a:p>
          <a:r>
            <a:rPr lang="es-ES_tradnl" sz="1200" noProof="0" dirty="0" smtClean="0"/>
            <a:t>High </a:t>
          </a:r>
          <a:r>
            <a:rPr lang="es-ES_tradnl" sz="1200" noProof="0" dirty="0" err="1" smtClean="0"/>
            <a:t>percentage</a:t>
          </a:r>
          <a:r>
            <a:rPr lang="es-ES_tradnl" sz="1200" noProof="0" dirty="0" smtClean="0"/>
            <a:t> of </a:t>
          </a:r>
          <a:r>
            <a:rPr lang="es-ES_tradnl" sz="1200" noProof="0" dirty="0" err="1" smtClean="0"/>
            <a:t>untitled</a:t>
          </a:r>
          <a:r>
            <a:rPr lang="es-ES_tradnl" sz="1200" noProof="0" dirty="0" smtClean="0"/>
            <a:t> </a:t>
          </a:r>
          <a:r>
            <a:rPr lang="es-ES_tradnl" sz="1200" noProof="0" dirty="0" err="1" smtClean="0"/>
            <a:t>land</a:t>
          </a:r>
          <a:r>
            <a:rPr lang="es-ES_tradnl" sz="1200" noProof="0" dirty="0" smtClean="0"/>
            <a:t> </a:t>
          </a:r>
          <a:r>
            <a:rPr lang="es-ES_tradnl" sz="1200" noProof="0" dirty="0" err="1" smtClean="0"/>
            <a:t>limits</a:t>
          </a:r>
          <a:r>
            <a:rPr lang="es-ES_tradnl" sz="1200" noProof="0" dirty="0" smtClean="0"/>
            <a:t> </a:t>
          </a:r>
          <a:r>
            <a:rPr lang="es-ES_tradnl" sz="1200" noProof="0" dirty="0" err="1" smtClean="0"/>
            <a:t>private</a:t>
          </a:r>
          <a:r>
            <a:rPr lang="es-ES_tradnl" sz="1200" noProof="0" dirty="0" smtClean="0"/>
            <a:t> sector </a:t>
          </a:r>
          <a:r>
            <a:rPr lang="es-ES_tradnl" sz="1200" noProof="0" dirty="0" err="1" smtClean="0"/>
            <a:t>activity</a:t>
          </a:r>
          <a:endParaRPr lang="es-ES_tradnl" sz="1200" noProof="0" dirty="0"/>
        </a:p>
      </dgm:t>
    </dgm:pt>
    <dgm:pt modelId="{A3FAE785-C32F-4782-AD68-CEBE4F94B406}" type="parTrans" cxnId="{A2FA1BF5-33B0-4EF5-9031-5B37EA551214}">
      <dgm:prSet/>
      <dgm:spPr/>
      <dgm:t>
        <a:bodyPr/>
        <a:lstStyle/>
        <a:p>
          <a:endParaRPr lang="en-US"/>
        </a:p>
      </dgm:t>
    </dgm:pt>
    <dgm:pt modelId="{B40DDB0E-02CE-4F16-99E8-7E57C37E5F36}" type="sibTrans" cxnId="{A2FA1BF5-33B0-4EF5-9031-5B37EA551214}">
      <dgm:prSet/>
      <dgm:spPr/>
      <dgm:t>
        <a:bodyPr/>
        <a:lstStyle/>
        <a:p>
          <a:endParaRPr lang="en-US"/>
        </a:p>
      </dgm:t>
    </dgm:pt>
    <dgm:pt modelId="{482BB58F-B5B0-4C4D-B039-3E318BD86055}">
      <dgm:prSet/>
      <dgm:spPr/>
      <dgm:t>
        <a:bodyPr/>
        <a:lstStyle/>
        <a:p>
          <a:r>
            <a:rPr lang="en-US" dirty="0" smtClean="0"/>
            <a:t>Budgetary support for unproductive public companies</a:t>
          </a:r>
          <a:endParaRPr lang="en-US" dirty="0"/>
        </a:p>
      </dgm:t>
    </dgm:pt>
    <dgm:pt modelId="{D49FBBBE-7F87-49C2-948C-1B03E33CA9D8}" type="parTrans" cxnId="{595D0F69-D800-4CFC-AC07-212E85DAE834}">
      <dgm:prSet/>
      <dgm:spPr/>
      <dgm:t>
        <a:bodyPr/>
        <a:lstStyle/>
        <a:p>
          <a:endParaRPr lang="en-US"/>
        </a:p>
      </dgm:t>
    </dgm:pt>
    <dgm:pt modelId="{3C23575E-7D4A-4464-8BB4-F5C5325AEC1F}" type="sibTrans" cxnId="{595D0F69-D800-4CFC-AC07-212E85DAE834}">
      <dgm:prSet/>
      <dgm:spPr/>
      <dgm:t>
        <a:bodyPr/>
        <a:lstStyle/>
        <a:p>
          <a:endParaRPr lang="en-US"/>
        </a:p>
      </dgm:t>
    </dgm:pt>
    <dgm:pt modelId="{CD08977C-6C06-4E62-BF09-AA47D81D5689}" type="pres">
      <dgm:prSet presAssocID="{C5ED72F0-836A-44D1-A089-126A4D6FF1A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62B7B9F-32B3-4A49-AD2E-1FEE10645CFC}" type="pres">
      <dgm:prSet presAssocID="{DF193DAD-1414-4DAE-A8FD-AFC3041040F0}" presName="hierRoot1" presStyleCnt="0"/>
      <dgm:spPr/>
    </dgm:pt>
    <dgm:pt modelId="{B4C917FF-2BC4-46AB-8F37-0E6FE9A8C0C3}" type="pres">
      <dgm:prSet presAssocID="{DF193DAD-1414-4DAE-A8FD-AFC3041040F0}" presName="composite" presStyleCnt="0"/>
      <dgm:spPr/>
    </dgm:pt>
    <dgm:pt modelId="{215108C6-174E-4AB5-B3AB-91B01DA0D6CB}" type="pres">
      <dgm:prSet presAssocID="{DF193DAD-1414-4DAE-A8FD-AFC3041040F0}" presName="background" presStyleLbl="node0" presStyleIdx="0" presStyleCnt="1"/>
      <dgm:spPr/>
    </dgm:pt>
    <dgm:pt modelId="{291C8B88-8C15-46A4-93B6-7DE421D59981}" type="pres">
      <dgm:prSet presAssocID="{DF193DAD-1414-4DAE-A8FD-AFC3041040F0}" presName="text" presStyleLbl="fgAcc0" presStyleIdx="0" presStyleCnt="1" custLinFactNeighborX="-6757" custLinFactNeighborY="-1998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E013C2A-B8D7-4732-B119-9CD8B5582F11}" type="pres">
      <dgm:prSet presAssocID="{DF193DAD-1414-4DAE-A8FD-AFC3041040F0}" presName="hierChild2" presStyleCnt="0"/>
      <dgm:spPr/>
    </dgm:pt>
    <dgm:pt modelId="{B95DADF1-FF7F-4FAC-BEAF-CDD403A2C1F3}" type="pres">
      <dgm:prSet presAssocID="{31C0E88D-3FF6-4678-B52B-A815DAE3F967}" presName="Name10" presStyleLbl="parChTrans1D2" presStyleIdx="0" presStyleCnt="2"/>
      <dgm:spPr/>
      <dgm:t>
        <a:bodyPr/>
        <a:lstStyle/>
        <a:p>
          <a:endParaRPr lang="en-US"/>
        </a:p>
      </dgm:t>
    </dgm:pt>
    <dgm:pt modelId="{0BB03F29-8AEE-4908-BE08-E0D32B0AD3C3}" type="pres">
      <dgm:prSet presAssocID="{3C57DEE0-790A-4CBF-95BF-9CE8B56A0B8A}" presName="hierRoot2" presStyleCnt="0"/>
      <dgm:spPr/>
    </dgm:pt>
    <dgm:pt modelId="{F24636F6-5421-4120-9ECF-B91D2E6D357A}" type="pres">
      <dgm:prSet presAssocID="{3C57DEE0-790A-4CBF-95BF-9CE8B56A0B8A}" presName="composite2" presStyleCnt="0"/>
      <dgm:spPr/>
    </dgm:pt>
    <dgm:pt modelId="{837697E4-4D40-4EE2-B965-4D930E8FC9EA}" type="pres">
      <dgm:prSet presAssocID="{3C57DEE0-790A-4CBF-95BF-9CE8B56A0B8A}" presName="background2" presStyleLbl="node2" presStyleIdx="0" presStyleCnt="2"/>
      <dgm:spPr/>
    </dgm:pt>
    <dgm:pt modelId="{B26F3E4E-8342-4AC8-A2EB-56D4CE7AEA6B}" type="pres">
      <dgm:prSet presAssocID="{3C57DEE0-790A-4CBF-95BF-9CE8B56A0B8A}" presName="text2" presStyleLbl="fgAcc2" presStyleIdx="0" presStyleCnt="2" custLinFactNeighborX="-5596" custLinFactNeighborY="54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B4A2531-80D9-4689-B5C9-02447E4750C1}" type="pres">
      <dgm:prSet presAssocID="{3C57DEE0-790A-4CBF-95BF-9CE8B56A0B8A}" presName="hierChild3" presStyleCnt="0"/>
      <dgm:spPr/>
    </dgm:pt>
    <dgm:pt modelId="{F81A3529-BE1D-40EA-8F4C-67F0C5890AD0}" type="pres">
      <dgm:prSet presAssocID="{5459FDA3-B4F7-4037-B73E-19DD7F9CDA35}" presName="Name17" presStyleLbl="parChTrans1D3" presStyleIdx="0" presStyleCnt="5"/>
      <dgm:spPr/>
      <dgm:t>
        <a:bodyPr/>
        <a:lstStyle/>
        <a:p>
          <a:endParaRPr lang="en-US"/>
        </a:p>
      </dgm:t>
    </dgm:pt>
    <dgm:pt modelId="{B72ACAA1-32C0-45F8-B074-A470057EC8E6}" type="pres">
      <dgm:prSet presAssocID="{E644A7C6-1632-49F3-A50D-5D4A0D6FB336}" presName="hierRoot3" presStyleCnt="0"/>
      <dgm:spPr/>
    </dgm:pt>
    <dgm:pt modelId="{A15AF228-7057-48EB-88ED-6A632486FC7B}" type="pres">
      <dgm:prSet presAssocID="{E644A7C6-1632-49F3-A50D-5D4A0D6FB336}" presName="composite3" presStyleCnt="0"/>
      <dgm:spPr/>
    </dgm:pt>
    <dgm:pt modelId="{EE30E94D-5490-4DDD-995E-C1FF4C3576A0}" type="pres">
      <dgm:prSet presAssocID="{E644A7C6-1632-49F3-A50D-5D4A0D6FB336}" presName="background3" presStyleLbl="node3" presStyleIdx="0" presStyleCnt="5"/>
      <dgm:spPr/>
      <dgm:t>
        <a:bodyPr/>
        <a:lstStyle/>
        <a:p>
          <a:endParaRPr lang="en-US"/>
        </a:p>
      </dgm:t>
    </dgm:pt>
    <dgm:pt modelId="{27E7DB08-7C16-4AC9-8B16-86EED02DD740}" type="pres">
      <dgm:prSet presAssocID="{E644A7C6-1632-49F3-A50D-5D4A0D6FB336}" presName="text3" presStyleLbl="fgAcc3" presStyleIdx="0" presStyleCnt="5" custLinFactNeighborX="-3361" custLinFactNeighborY="322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F426FFD-E542-49BB-BD39-34C9E76F8529}" type="pres">
      <dgm:prSet presAssocID="{E644A7C6-1632-49F3-A50D-5D4A0D6FB336}" presName="hierChild4" presStyleCnt="0"/>
      <dgm:spPr/>
    </dgm:pt>
    <dgm:pt modelId="{55058816-4872-47C5-9A86-B399F4292AAE}" type="pres">
      <dgm:prSet presAssocID="{D49FBBBE-7F87-49C2-948C-1B03E33CA9D8}" presName="Name17" presStyleLbl="parChTrans1D3" presStyleIdx="1" presStyleCnt="5"/>
      <dgm:spPr/>
      <dgm:t>
        <a:bodyPr/>
        <a:lstStyle/>
        <a:p>
          <a:endParaRPr lang="en-US"/>
        </a:p>
      </dgm:t>
    </dgm:pt>
    <dgm:pt modelId="{56DD91DD-72AC-45E5-B245-F3B154FD4FE1}" type="pres">
      <dgm:prSet presAssocID="{482BB58F-B5B0-4C4D-B039-3E318BD86055}" presName="hierRoot3" presStyleCnt="0"/>
      <dgm:spPr/>
    </dgm:pt>
    <dgm:pt modelId="{850AD4BE-D8D0-485D-A1BC-1E73BFA60665}" type="pres">
      <dgm:prSet presAssocID="{482BB58F-B5B0-4C4D-B039-3E318BD86055}" presName="composite3" presStyleCnt="0"/>
      <dgm:spPr/>
    </dgm:pt>
    <dgm:pt modelId="{FAE0303C-DB5E-4719-9D8E-14D4EBA74993}" type="pres">
      <dgm:prSet presAssocID="{482BB58F-B5B0-4C4D-B039-3E318BD86055}" presName="background3" presStyleLbl="node3" presStyleIdx="1" presStyleCnt="5"/>
      <dgm:spPr/>
    </dgm:pt>
    <dgm:pt modelId="{C811CF9B-3205-49E7-8A6C-267CC834CEA8}" type="pres">
      <dgm:prSet presAssocID="{482BB58F-B5B0-4C4D-B039-3E318BD86055}" presName="text3" presStyleLbl="fgAcc3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32086F1-2D0F-4F5D-A70D-F2755497853D}" type="pres">
      <dgm:prSet presAssocID="{482BB58F-B5B0-4C4D-B039-3E318BD86055}" presName="hierChild4" presStyleCnt="0"/>
      <dgm:spPr/>
    </dgm:pt>
    <dgm:pt modelId="{00DD6565-FEB5-43D8-90E2-0E85D9907275}" type="pres">
      <dgm:prSet presAssocID="{0B40BF0C-B746-4C7C-B280-1F0D86A94B1F}" presName="Name17" presStyleLbl="parChTrans1D3" presStyleIdx="2" presStyleCnt="5"/>
      <dgm:spPr/>
      <dgm:t>
        <a:bodyPr/>
        <a:lstStyle/>
        <a:p>
          <a:endParaRPr lang="en-US"/>
        </a:p>
      </dgm:t>
    </dgm:pt>
    <dgm:pt modelId="{293FC761-BBD5-432E-A030-6310A73E1BA4}" type="pres">
      <dgm:prSet presAssocID="{7B679B50-E234-44D4-A15F-132442E5CF81}" presName="hierRoot3" presStyleCnt="0"/>
      <dgm:spPr/>
    </dgm:pt>
    <dgm:pt modelId="{F0506911-639B-4094-97D3-7A7F23D6E226}" type="pres">
      <dgm:prSet presAssocID="{7B679B50-E234-44D4-A15F-132442E5CF81}" presName="composite3" presStyleCnt="0"/>
      <dgm:spPr/>
    </dgm:pt>
    <dgm:pt modelId="{A039A295-67F9-4D46-B447-E7C6A3776521}" type="pres">
      <dgm:prSet presAssocID="{7B679B50-E234-44D4-A15F-132442E5CF81}" presName="background3" presStyleLbl="node3" presStyleIdx="2" presStyleCnt="5"/>
      <dgm:spPr/>
    </dgm:pt>
    <dgm:pt modelId="{3E87AC3B-5D70-41A7-82F6-A2A69A10311D}" type="pres">
      <dgm:prSet presAssocID="{7B679B50-E234-44D4-A15F-132442E5CF81}" presName="text3" presStyleLbl="fgAcc3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CEE8C0E-6388-460F-9014-22B1CA3FE112}" type="pres">
      <dgm:prSet presAssocID="{7B679B50-E234-44D4-A15F-132442E5CF81}" presName="hierChild4" presStyleCnt="0"/>
      <dgm:spPr/>
    </dgm:pt>
    <dgm:pt modelId="{F424EEFC-3C7C-4357-A1CD-CD7920D80AF5}" type="pres">
      <dgm:prSet presAssocID="{D02DE780-6B7A-4EA2-A87A-70B1D92E9E94}" presName="Name17" presStyleLbl="parChTrans1D3" presStyleIdx="3" presStyleCnt="5"/>
      <dgm:spPr/>
      <dgm:t>
        <a:bodyPr/>
        <a:lstStyle/>
        <a:p>
          <a:endParaRPr lang="en-US"/>
        </a:p>
      </dgm:t>
    </dgm:pt>
    <dgm:pt modelId="{919A2E33-FF94-4592-B7E5-CF4F420F556E}" type="pres">
      <dgm:prSet presAssocID="{B382646C-C5B7-45F6-98F2-4B85C65D3A88}" presName="hierRoot3" presStyleCnt="0"/>
      <dgm:spPr/>
    </dgm:pt>
    <dgm:pt modelId="{D6DBE892-7F97-4435-BB03-1B9C17771CCF}" type="pres">
      <dgm:prSet presAssocID="{B382646C-C5B7-45F6-98F2-4B85C65D3A88}" presName="composite3" presStyleCnt="0"/>
      <dgm:spPr/>
    </dgm:pt>
    <dgm:pt modelId="{B47D2000-E011-4A32-B431-D1202759A1D9}" type="pres">
      <dgm:prSet presAssocID="{B382646C-C5B7-45F6-98F2-4B85C65D3A88}" presName="background3" presStyleLbl="node3" presStyleIdx="3" presStyleCnt="5"/>
      <dgm:spPr/>
    </dgm:pt>
    <dgm:pt modelId="{4733420B-2E83-4877-9C06-00B5560A2D9F}" type="pres">
      <dgm:prSet presAssocID="{B382646C-C5B7-45F6-98F2-4B85C65D3A88}" presName="text3" presStyleLbl="fgAcc3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B0F2657-4738-43C1-8A1F-AEA90A0AEEEA}" type="pres">
      <dgm:prSet presAssocID="{B382646C-C5B7-45F6-98F2-4B85C65D3A88}" presName="hierChild4" presStyleCnt="0"/>
      <dgm:spPr/>
    </dgm:pt>
    <dgm:pt modelId="{AE066A47-72C2-4507-807E-05E7CCB38766}" type="pres">
      <dgm:prSet presAssocID="{A3FAE785-C32F-4782-AD68-CEBE4F94B406}" presName="Name17" presStyleLbl="parChTrans1D3" presStyleIdx="4" presStyleCnt="5"/>
      <dgm:spPr/>
      <dgm:t>
        <a:bodyPr/>
        <a:lstStyle/>
        <a:p>
          <a:endParaRPr lang="en-US"/>
        </a:p>
      </dgm:t>
    </dgm:pt>
    <dgm:pt modelId="{85D3B076-E457-4193-B8EB-0D5D83242D02}" type="pres">
      <dgm:prSet presAssocID="{33A4179C-366B-4FBF-8413-004DE3C36564}" presName="hierRoot3" presStyleCnt="0"/>
      <dgm:spPr/>
    </dgm:pt>
    <dgm:pt modelId="{6059525F-A88C-4C30-8013-14D1CF3A2521}" type="pres">
      <dgm:prSet presAssocID="{33A4179C-366B-4FBF-8413-004DE3C36564}" presName="composite3" presStyleCnt="0"/>
      <dgm:spPr/>
    </dgm:pt>
    <dgm:pt modelId="{1B366406-9F83-4179-AFB5-214E2D51687D}" type="pres">
      <dgm:prSet presAssocID="{33A4179C-366B-4FBF-8413-004DE3C36564}" presName="background3" presStyleLbl="node3" presStyleIdx="4" presStyleCnt="5"/>
      <dgm:spPr/>
    </dgm:pt>
    <dgm:pt modelId="{A376B5D4-3428-4AB2-828B-13CAAC9E66FE}" type="pres">
      <dgm:prSet presAssocID="{33A4179C-366B-4FBF-8413-004DE3C36564}" presName="text3" presStyleLbl="fgAcc3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04745F4-07CC-4C90-A8CE-5617707A4810}" type="pres">
      <dgm:prSet presAssocID="{33A4179C-366B-4FBF-8413-004DE3C36564}" presName="hierChild4" presStyleCnt="0"/>
      <dgm:spPr/>
    </dgm:pt>
    <dgm:pt modelId="{298B8A93-8ECA-4FCA-9AB0-77050FE6DBA1}" type="pres">
      <dgm:prSet presAssocID="{425858A4-7C49-4302-AA69-0CAC62F9743C}" presName="Name10" presStyleLbl="parChTrans1D2" presStyleIdx="1" presStyleCnt="2"/>
      <dgm:spPr/>
      <dgm:t>
        <a:bodyPr/>
        <a:lstStyle/>
        <a:p>
          <a:endParaRPr lang="en-US"/>
        </a:p>
      </dgm:t>
    </dgm:pt>
    <dgm:pt modelId="{91841440-B656-4963-AB61-B051A64A8A8A}" type="pres">
      <dgm:prSet presAssocID="{CA552E3F-1FBE-46E5-82D4-33DB8C62C0AA}" presName="hierRoot2" presStyleCnt="0"/>
      <dgm:spPr/>
    </dgm:pt>
    <dgm:pt modelId="{519F1A87-61A7-4906-9A36-FDFFAB7240A1}" type="pres">
      <dgm:prSet presAssocID="{CA552E3F-1FBE-46E5-82D4-33DB8C62C0AA}" presName="composite2" presStyleCnt="0"/>
      <dgm:spPr/>
    </dgm:pt>
    <dgm:pt modelId="{684E13EA-24CB-44DA-AD15-E07D36DBB86B}" type="pres">
      <dgm:prSet presAssocID="{CA552E3F-1FBE-46E5-82D4-33DB8C62C0AA}" presName="background2" presStyleLbl="node2" presStyleIdx="1" presStyleCnt="2"/>
      <dgm:spPr/>
    </dgm:pt>
    <dgm:pt modelId="{8356E710-B364-4C0D-886D-C130B7B76595}" type="pres">
      <dgm:prSet presAssocID="{CA552E3F-1FBE-46E5-82D4-33DB8C62C0AA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E2BF7D7-79BD-4FBA-9B95-268B87D450B9}" type="pres">
      <dgm:prSet presAssocID="{CA552E3F-1FBE-46E5-82D4-33DB8C62C0AA}" presName="hierChild3" presStyleCnt="0"/>
      <dgm:spPr/>
    </dgm:pt>
  </dgm:ptLst>
  <dgm:cxnLst>
    <dgm:cxn modelId="{595D0F69-D800-4CFC-AC07-212E85DAE834}" srcId="{3C57DEE0-790A-4CBF-95BF-9CE8B56A0B8A}" destId="{482BB58F-B5B0-4C4D-B039-3E318BD86055}" srcOrd="1" destOrd="0" parTransId="{D49FBBBE-7F87-49C2-948C-1B03E33CA9D8}" sibTransId="{3C23575E-7D4A-4464-8BB4-F5C5325AEC1F}"/>
    <dgm:cxn modelId="{8EA422C3-6F74-4341-84B3-F8EEB7490016}" type="presOf" srcId="{3C57DEE0-790A-4CBF-95BF-9CE8B56A0B8A}" destId="{B26F3E4E-8342-4AC8-A2EB-56D4CE7AEA6B}" srcOrd="0" destOrd="0" presId="urn:microsoft.com/office/officeart/2005/8/layout/hierarchy1"/>
    <dgm:cxn modelId="{D678E4F8-530F-4EBE-A14D-A7060605ED28}" type="presOf" srcId="{0B40BF0C-B746-4C7C-B280-1F0D86A94B1F}" destId="{00DD6565-FEB5-43D8-90E2-0E85D9907275}" srcOrd="0" destOrd="0" presId="urn:microsoft.com/office/officeart/2005/8/layout/hierarchy1"/>
    <dgm:cxn modelId="{4761D5B0-4981-4754-B0AF-C49DA08965AB}" type="presOf" srcId="{425858A4-7C49-4302-AA69-0CAC62F9743C}" destId="{298B8A93-8ECA-4FCA-9AB0-77050FE6DBA1}" srcOrd="0" destOrd="0" presId="urn:microsoft.com/office/officeart/2005/8/layout/hierarchy1"/>
    <dgm:cxn modelId="{E4B379B7-B397-45D1-A907-CF29F0658FF6}" srcId="{DF193DAD-1414-4DAE-A8FD-AFC3041040F0}" destId="{3C57DEE0-790A-4CBF-95BF-9CE8B56A0B8A}" srcOrd="0" destOrd="0" parTransId="{31C0E88D-3FF6-4678-B52B-A815DAE3F967}" sibTransId="{74A9FCDA-34A3-4099-9F69-85896715FEAF}"/>
    <dgm:cxn modelId="{20F0B0E7-D4E7-4838-A4E6-29DAC83F238D}" type="presOf" srcId="{E644A7C6-1632-49F3-A50D-5D4A0D6FB336}" destId="{27E7DB08-7C16-4AC9-8B16-86EED02DD740}" srcOrd="0" destOrd="0" presId="urn:microsoft.com/office/officeart/2005/8/layout/hierarchy1"/>
    <dgm:cxn modelId="{9303E15D-47F3-4EE2-9F58-979828606EBF}" type="presOf" srcId="{5459FDA3-B4F7-4037-B73E-19DD7F9CDA35}" destId="{F81A3529-BE1D-40EA-8F4C-67F0C5890AD0}" srcOrd="0" destOrd="0" presId="urn:microsoft.com/office/officeart/2005/8/layout/hierarchy1"/>
    <dgm:cxn modelId="{89E9F81D-00BC-42EA-B3BA-3EDA656031FD}" type="presOf" srcId="{33A4179C-366B-4FBF-8413-004DE3C36564}" destId="{A376B5D4-3428-4AB2-828B-13CAAC9E66FE}" srcOrd="0" destOrd="0" presId="urn:microsoft.com/office/officeart/2005/8/layout/hierarchy1"/>
    <dgm:cxn modelId="{4E54BC20-8106-4459-8C93-43FB78119F69}" type="presOf" srcId="{D49FBBBE-7F87-49C2-948C-1B03E33CA9D8}" destId="{55058816-4872-47C5-9A86-B399F4292AAE}" srcOrd="0" destOrd="0" presId="urn:microsoft.com/office/officeart/2005/8/layout/hierarchy1"/>
    <dgm:cxn modelId="{01548A5C-3369-46B4-AB96-334330938B96}" srcId="{C5ED72F0-836A-44D1-A089-126A4D6FF1A0}" destId="{DF193DAD-1414-4DAE-A8FD-AFC3041040F0}" srcOrd="0" destOrd="0" parTransId="{F6C78602-81FE-47AD-A716-5BB18AB8EB73}" sibTransId="{5096EC39-472E-4A4A-B1D9-744AA8A3DCCF}"/>
    <dgm:cxn modelId="{A2FA1BF5-33B0-4EF5-9031-5B37EA551214}" srcId="{3C57DEE0-790A-4CBF-95BF-9CE8B56A0B8A}" destId="{33A4179C-366B-4FBF-8413-004DE3C36564}" srcOrd="4" destOrd="0" parTransId="{A3FAE785-C32F-4782-AD68-CEBE4F94B406}" sibTransId="{B40DDB0E-02CE-4F16-99E8-7E57C37E5F36}"/>
    <dgm:cxn modelId="{ECAF041F-F237-483E-AF6A-BA668831D328}" type="presOf" srcId="{B382646C-C5B7-45F6-98F2-4B85C65D3A88}" destId="{4733420B-2E83-4877-9C06-00B5560A2D9F}" srcOrd="0" destOrd="0" presId="urn:microsoft.com/office/officeart/2005/8/layout/hierarchy1"/>
    <dgm:cxn modelId="{16262EE4-78C3-436B-B0E2-7BE7807DB36C}" srcId="{3C57DEE0-790A-4CBF-95BF-9CE8B56A0B8A}" destId="{7B679B50-E234-44D4-A15F-132442E5CF81}" srcOrd="2" destOrd="0" parTransId="{0B40BF0C-B746-4C7C-B280-1F0D86A94B1F}" sibTransId="{DA1B8A3D-6BA8-4A36-9F1E-4DA192B80519}"/>
    <dgm:cxn modelId="{153B0E17-BFC2-4732-A7C1-40BE7E41A27E}" type="presOf" srcId="{31C0E88D-3FF6-4678-B52B-A815DAE3F967}" destId="{B95DADF1-FF7F-4FAC-BEAF-CDD403A2C1F3}" srcOrd="0" destOrd="0" presId="urn:microsoft.com/office/officeart/2005/8/layout/hierarchy1"/>
    <dgm:cxn modelId="{96FC4A7C-A0E6-40A5-9BF1-D9179728407A}" type="presOf" srcId="{CA552E3F-1FBE-46E5-82D4-33DB8C62C0AA}" destId="{8356E710-B364-4C0D-886D-C130B7B76595}" srcOrd="0" destOrd="0" presId="urn:microsoft.com/office/officeart/2005/8/layout/hierarchy1"/>
    <dgm:cxn modelId="{F6D51A3A-6208-49A5-8DA3-963873633442}" type="presOf" srcId="{C5ED72F0-836A-44D1-A089-126A4D6FF1A0}" destId="{CD08977C-6C06-4E62-BF09-AA47D81D5689}" srcOrd="0" destOrd="0" presId="urn:microsoft.com/office/officeart/2005/8/layout/hierarchy1"/>
    <dgm:cxn modelId="{6283E939-217E-400F-9FE4-F4086D911C86}" type="presOf" srcId="{DF193DAD-1414-4DAE-A8FD-AFC3041040F0}" destId="{291C8B88-8C15-46A4-93B6-7DE421D59981}" srcOrd="0" destOrd="0" presId="urn:microsoft.com/office/officeart/2005/8/layout/hierarchy1"/>
    <dgm:cxn modelId="{94085A27-7981-44DB-AF98-8739A30B072F}" srcId="{DF193DAD-1414-4DAE-A8FD-AFC3041040F0}" destId="{CA552E3F-1FBE-46E5-82D4-33DB8C62C0AA}" srcOrd="1" destOrd="0" parTransId="{425858A4-7C49-4302-AA69-0CAC62F9743C}" sibTransId="{7B22E417-79BB-4B27-AB5D-AF82075ED6A0}"/>
    <dgm:cxn modelId="{A28FA975-8258-4ED7-9387-DCF4F58D2D7B}" type="presOf" srcId="{482BB58F-B5B0-4C4D-B039-3E318BD86055}" destId="{C811CF9B-3205-49E7-8A6C-267CC834CEA8}" srcOrd="0" destOrd="0" presId="urn:microsoft.com/office/officeart/2005/8/layout/hierarchy1"/>
    <dgm:cxn modelId="{06108EE9-216C-4BAD-B120-52F14207A712}" srcId="{3C57DEE0-790A-4CBF-95BF-9CE8B56A0B8A}" destId="{B382646C-C5B7-45F6-98F2-4B85C65D3A88}" srcOrd="3" destOrd="0" parTransId="{D02DE780-6B7A-4EA2-A87A-70B1D92E9E94}" sibTransId="{01175707-CB43-4880-A50A-49572F3F9F39}"/>
    <dgm:cxn modelId="{43F3DD6E-9AD4-4D36-B9EF-D000A80B18FF}" srcId="{3C57DEE0-790A-4CBF-95BF-9CE8B56A0B8A}" destId="{E644A7C6-1632-49F3-A50D-5D4A0D6FB336}" srcOrd="0" destOrd="0" parTransId="{5459FDA3-B4F7-4037-B73E-19DD7F9CDA35}" sibTransId="{C65CE565-0304-4CA7-9A8B-9963B0FD8CA0}"/>
    <dgm:cxn modelId="{AC44A585-A810-4ED1-B049-49E8D7C3085C}" type="presOf" srcId="{D02DE780-6B7A-4EA2-A87A-70B1D92E9E94}" destId="{F424EEFC-3C7C-4357-A1CD-CD7920D80AF5}" srcOrd="0" destOrd="0" presId="urn:microsoft.com/office/officeart/2005/8/layout/hierarchy1"/>
    <dgm:cxn modelId="{34B3D48B-3AA6-443C-95A9-67F9490984B1}" type="presOf" srcId="{A3FAE785-C32F-4782-AD68-CEBE4F94B406}" destId="{AE066A47-72C2-4507-807E-05E7CCB38766}" srcOrd="0" destOrd="0" presId="urn:microsoft.com/office/officeart/2005/8/layout/hierarchy1"/>
    <dgm:cxn modelId="{103840DE-A83B-4C79-AF37-F4701F103D7A}" type="presOf" srcId="{7B679B50-E234-44D4-A15F-132442E5CF81}" destId="{3E87AC3B-5D70-41A7-82F6-A2A69A10311D}" srcOrd="0" destOrd="0" presId="urn:microsoft.com/office/officeart/2005/8/layout/hierarchy1"/>
    <dgm:cxn modelId="{D678AC64-31CC-456E-99D8-AA68DDE23CAA}" type="presParOf" srcId="{CD08977C-6C06-4E62-BF09-AA47D81D5689}" destId="{362B7B9F-32B3-4A49-AD2E-1FEE10645CFC}" srcOrd="0" destOrd="0" presId="urn:microsoft.com/office/officeart/2005/8/layout/hierarchy1"/>
    <dgm:cxn modelId="{E84369A7-BAA0-4F5F-9895-49FA3738CDB1}" type="presParOf" srcId="{362B7B9F-32B3-4A49-AD2E-1FEE10645CFC}" destId="{B4C917FF-2BC4-46AB-8F37-0E6FE9A8C0C3}" srcOrd="0" destOrd="0" presId="urn:microsoft.com/office/officeart/2005/8/layout/hierarchy1"/>
    <dgm:cxn modelId="{20563C6A-4E0E-4B12-B9C2-54547B5C3662}" type="presParOf" srcId="{B4C917FF-2BC4-46AB-8F37-0E6FE9A8C0C3}" destId="{215108C6-174E-4AB5-B3AB-91B01DA0D6CB}" srcOrd="0" destOrd="0" presId="urn:microsoft.com/office/officeart/2005/8/layout/hierarchy1"/>
    <dgm:cxn modelId="{8C556C3F-0E00-4292-8817-874739BA5603}" type="presParOf" srcId="{B4C917FF-2BC4-46AB-8F37-0E6FE9A8C0C3}" destId="{291C8B88-8C15-46A4-93B6-7DE421D59981}" srcOrd="1" destOrd="0" presId="urn:microsoft.com/office/officeart/2005/8/layout/hierarchy1"/>
    <dgm:cxn modelId="{52937B9D-097A-4281-A0B6-ACE1A90D1148}" type="presParOf" srcId="{362B7B9F-32B3-4A49-AD2E-1FEE10645CFC}" destId="{2E013C2A-B8D7-4732-B119-9CD8B5582F11}" srcOrd="1" destOrd="0" presId="urn:microsoft.com/office/officeart/2005/8/layout/hierarchy1"/>
    <dgm:cxn modelId="{DA845363-FE12-42A0-B559-7AFFF3D7E900}" type="presParOf" srcId="{2E013C2A-B8D7-4732-B119-9CD8B5582F11}" destId="{B95DADF1-FF7F-4FAC-BEAF-CDD403A2C1F3}" srcOrd="0" destOrd="0" presId="urn:microsoft.com/office/officeart/2005/8/layout/hierarchy1"/>
    <dgm:cxn modelId="{CFF6780C-469C-416E-9B49-F873CD410353}" type="presParOf" srcId="{2E013C2A-B8D7-4732-B119-9CD8B5582F11}" destId="{0BB03F29-8AEE-4908-BE08-E0D32B0AD3C3}" srcOrd="1" destOrd="0" presId="urn:microsoft.com/office/officeart/2005/8/layout/hierarchy1"/>
    <dgm:cxn modelId="{0A877231-C346-44F5-8D51-EBA0D1939A0A}" type="presParOf" srcId="{0BB03F29-8AEE-4908-BE08-E0D32B0AD3C3}" destId="{F24636F6-5421-4120-9ECF-B91D2E6D357A}" srcOrd="0" destOrd="0" presId="urn:microsoft.com/office/officeart/2005/8/layout/hierarchy1"/>
    <dgm:cxn modelId="{0F3B8038-25D6-4D28-A595-B9732D21E7D4}" type="presParOf" srcId="{F24636F6-5421-4120-9ECF-B91D2E6D357A}" destId="{837697E4-4D40-4EE2-B965-4D930E8FC9EA}" srcOrd="0" destOrd="0" presId="urn:microsoft.com/office/officeart/2005/8/layout/hierarchy1"/>
    <dgm:cxn modelId="{D73959A7-4240-4302-A98B-CB2C822436A9}" type="presParOf" srcId="{F24636F6-5421-4120-9ECF-B91D2E6D357A}" destId="{B26F3E4E-8342-4AC8-A2EB-56D4CE7AEA6B}" srcOrd="1" destOrd="0" presId="urn:microsoft.com/office/officeart/2005/8/layout/hierarchy1"/>
    <dgm:cxn modelId="{E94208C8-3BA3-4135-968A-450C6B984916}" type="presParOf" srcId="{0BB03F29-8AEE-4908-BE08-E0D32B0AD3C3}" destId="{AB4A2531-80D9-4689-B5C9-02447E4750C1}" srcOrd="1" destOrd="0" presId="urn:microsoft.com/office/officeart/2005/8/layout/hierarchy1"/>
    <dgm:cxn modelId="{DFA105C5-5D53-496A-A3AD-417DA839C5D9}" type="presParOf" srcId="{AB4A2531-80D9-4689-B5C9-02447E4750C1}" destId="{F81A3529-BE1D-40EA-8F4C-67F0C5890AD0}" srcOrd="0" destOrd="0" presId="urn:microsoft.com/office/officeart/2005/8/layout/hierarchy1"/>
    <dgm:cxn modelId="{D8FC865E-13E8-4E23-A976-D005A1B1EFC3}" type="presParOf" srcId="{AB4A2531-80D9-4689-B5C9-02447E4750C1}" destId="{B72ACAA1-32C0-45F8-B074-A470057EC8E6}" srcOrd="1" destOrd="0" presId="urn:microsoft.com/office/officeart/2005/8/layout/hierarchy1"/>
    <dgm:cxn modelId="{198FC99A-A5CA-4D11-B770-614799BD5ADC}" type="presParOf" srcId="{B72ACAA1-32C0-45F8-B074-A470057EC8E6}" destId="{A15AF228-7057-48EB-88ED-6A632486FC7B}" srcOrd="0" destOrd="0" presId="urn:microsoft.com/office/officeart/2005/8/layout/hierarchy1"/>
    <dgm:cxn modelId="{212BDDD1-77EC-403B-97CE-493C8A6078B6}" type="presParOf" srcId="{A15AF228-7057-48EB-88ED-6A632486FC7B}" destId="{EE30E94D-5490-4DDD-995E-C1FF4C3576A0}" srcOrd="0" destOrd="0" presId="urn:microsoft.com/office/officeart/2005/8/layout/hierarchy1"/>
    <dgm:cxn modelId="{1C4A0A64-446D-4A6E-99C6-FEEEF2C9F163}" type="presParOf" srcId="{A15AF228-7057-48EB-88ED-6A632486FC7B}" destId="{27E7DB08-7C16-4AC9-8B16-86EED02DD740}" srcOrd="1" destOrd="0" presId="urn:microsoft.com/office/officeart/2005/8/layout/hierarchy1"/>
    <dgm:cxn modelId="{5F1CB5C9-7FB8-4539-AECF-96C019235147}" type="presParOf" srcId="{B72ACAA1-32C0-45F8-B074-A470057EC8E6}" destId="{3F426FFD-E542-49BB-BD39-34C9E76F8529}" srcOrd="1" destOrd="0" presId="urn:microsoft.com/office/officeart/2005/8/layout/hierarchy1"/>
    <dgm:cxn modelId="{89234100-875A-4884-8A50-CFC11CA13E4E}" type="presParOf" srcId="{AB4A2531-80D9-4689-B5C9-02447E4750C1}" destId="{55058816-4872-47C5-9A86-B399F4292AAE}" srcOrd="2" destOrd="0" presId="urn:microsoft.com/office/officeart/2005/8/layout/hierarchy1"/>
    <dgm:cxn modelId="{7EE8ABF5-6A07-4A88-8CC3-004B353777F5}" type="presParOf" srcId="{AB4A2531-80D9-4689-B5C9-02447E4750C1}" destId="{56DD91DD-72AC-45E5-B245-F3B154FD4FE1}" srcOrd="3" destOrd="0" presId="urn:microsoft.com/office/officeart/2005/8/layout/hierarchy1"/>
    <dgm:cxn modelId="{AA6B230A-6F69-44C3-9990-B460C717D1AE}" type="presParOf" srcId="{56DD91DD-72AC-45E5-B245-F3B154FD4FE1}" destId="{850AD4BE-D8D0-485D-A1BC-1E73BFA60665}" srcOrd="0" destOrd="0" presId="urn:microsoft.com/office/officeart/2005/8/layout/hierarchy1"/>
    <dgm:cxn modelId="{0E536C94-87C3-41B4-82C1-2E16E7AC3B32}" type="presParOf" srcId="{850AD4BE-D8D0-485D-A1BC-1E73BFA60665}" destId="{FAE0303C-DB5E-4719-9D8E-14D4EBA74993}" srcOrd="0" destOrd="0" presId="urn:microsoft.com/office/officeart/2005/8/layout/hierarchy1"/>
    <dgm:cxn modelId="{E750020D-00B2-4D8D-B20E-576AACD20D49}" type="presParOf" srcId="{850AD4BE-D8D0-485D-A1BC-1E73BFA60665}" destId="{C811CF9B-3205-49E7-8A6C-267CC834CEA8}" srcOrd="1" destOrd="0" presId="urn:microsoft.com/office/officeart/2005/8/layout/hierarchy1"/>
    <dgm:cxn modelId="{37D22F36-C4D2-4E32-A7D7-020F68BC7344}" type="presParOf" srcId="{56DD91DD-72AC-45E5-B245-F3B154FD4FE1}" destId="{332086F1-2D0F-4F5D-A70D-F2755497853D}" srcOrd="1" destOrd="0" presId="urn:microsoft.com/office/officeart/2005/8/layout/hierarchy1"/>
    <dgm:cxn modelId="{5FA87942-FB47-44FA-B6ED-05057A01E9B7}" type="presParOf" srcId="{AB4A2531-80D9-4689-B5C9-02447E4750C1}" destId="{00DD6565-FEB5-43D8-90E2-0E85D9907275}" srcOrd="4" destOrd="0" presId="urn:microsoft.com/office/officeart/2005/8/layout/hierarchy1"/>
    <dgm:cxn modelId="{09477CBA-2DF8-48A4-9BDC-277A9F61C5A4}" type="presParOf" srcId="{AB4A2531-80D9-4689-B5C9-02447E4750C1}" destId="{293FC761-BBD5-432E-A030-6310A73E1BA4}" srcOrd="5" destOrd="0" presId="urn:microsoft.com/office/officeart/2005/8/layout/hierarchy1"/>
    <dgm:cxn modelId="{74260F5E-14A9-4142-8E75-1CFDF07BEAC1}" type="presParOf" srcId="{293FC761-BBD5-432E-A030-6310A73E1BA4}" destId="{F0506911-639B-4094-97D3-7A7F23D6E226}" srcOrd="0" destOrd="0" presId="urn:microsoft.com/office/officeart/2005/8/layout/hierarchy1"/>
    <dgm:cxn modelId="{803FA9FD-3A7B-4AE8-959A-65AF57B19C27}" type="presParOf" srcId="{F0506911-639B-4094-97D3-7A7F23D6E226}" destId="{A039A295-67F9-4D46-B447-E7C6A3776521}" srcOrd="0" destOrd="0" presId="urn:microsoft.com/office/officeart/2005/8/layout/hierarchy1"/>
    <dgm:cxn modelId="{2952B564-D338-49EC-9D0B-4E4EE92DF837}" type="presParOf" srcId="{F0506911-639B-4094-97D3-7A7F23D6E226}" destId="{3E87AC3B-5D70-41A7-82F6-A2A69A10311D}" srcOrd="1" destOrd="0" presId="urn:microsoft.com/office/officeart/2005/8/layout/hierarchy1"/>
    <dgm:cxn modelId="{87C7210E-2D0B-4246-A1F1-FD827A852D11}" type="presParOf" srcId="{293FC761-BBD5-432E-A030-6310A73E1BA4}" destId="{ACEE8C0E-6388-460F-9014-22B1CA3FE112}" srcOrd="1" destOrd="0" presId="urn:microsoft.com/office/officeart/2005/8/layout/hierarchy1"/>
    <dgm:cxn modelId="{291519EA-A801-4717-A6BB-3A854EEDC64F}" type="presParOf" srcId="{AB4A2531-80D9-4689-B5C9-02447E4750C1}" destId="{F424EEFC-3C7C-4357-A1CD-CD7920D80AF5}" srcOrd="6" destOrd="0" presId="urn:microsoft.com/office/officeart/2005/8/layout/hierarchy1"/>
    <dgm:cxn modelId="{11E3E356-349E-4856-AC17-95F9B67AD80C}" type="presParOf" srcId="{AB4A2531-80D9-4689-B5C9-02447E4750C1}" destId="{919A2E33-FF94-4592-B7E5-CF4F420F556E}" srcOrd="7" destOrd="0" presId="urn:microsoft.com/office/officeart/2005/8/layout/hierarchy1"/>
    <dgm:cxn modelId="{CE753E9D-91F8-42A1-B077-09069557F1CA}" type="presParOf" srcId="{919A2E33-FF94-4592-B7E5-CF4F420F556E}" destId="{D6DBE892-7F97-4435-BB03-1B9C17771CCF}" srcOrd="0" destOrd="0" presId="urn:microsoft.com/office/officeart/2005/8/layout/hierarchy1"/>
    <dgm:cxn modelId="{1EECF1D1-6A7B-4719-8859-C39A64CC350F}" type="presParOf" srcId="{D6DBE892-7F97-4435-BB03-1B9C17771CCF}" destId="{B47D2000-E011-4A32-B431-D1202759A1D9}" srcOrd="0" destOrd="0" presId="urn:microsoft.com/office/officeart/2005/8/layout/hierarchy1"/>
    <dgm:cxn modelId="{BB74204D-8D46-499E-B497-926072F92431}" type="presParOf" srcId="{D6DBE892-7F97-4435-BB03-1B9C17771CCF}" destId="{4733420B-2E83-4877-9C06-00B5560A2D9F}" srcOrd="1" destOrd="0" presId="urn:microsoft.com/office/officeart/2005/8/layout/hierarchy1"/>
    <dgm:cxn modelId="{D2C0E770-25C2-49BF-A590-99893BCA6A54}" type="presParOf" srcId="{919A2E33-FF94-4592-B7E5-CF4F420F556E}" destId="{4B0F2657-4738-43C1-8A1F-AEA90A0AEEEA}" srcOrd="1" destOrd="0" presId="urn:microsoft.com/office/officeart/2005/8/layout/hierarchy1"/>
    <dgm:cxn modelId="{AE451AE8-0FEB-455D-A46A-00EEB706D9B9}" type="presParOf" srcId="{AB4A2531-80D9-4689-B5C9-02447E4750C1}" destId="{AE066A47-72C2-4507-807E-05E7CCB38766}" srcOrd="8" destOrd="0" presId="urn:microsoft.com/office/officeart/2005/8/layout/hierarchy1"/>
    <dgm:cxn modelId="{24313DA5-9635-40E0-BC86-91E76694F636}" type="presParOf" srcId="{AB4A2531-80D9-4689-B5C9-02447E4750C1}" destId="{85D3B076-E457-4193-B8EB-0D5D83242D02}" srcOrd="9" destOrd="0" presId="urn:microsoft.com/office/officeart/2005/8/layout/hierarchy1"/>
    <dgm:cxn modelId="{B97D4152-98A5-496F-96AF-65A759DC69AD}" type="presParOf" srcId="{85D3B076-E457-4193-B8EB-0D5D83242D02}" destId="{6059525F-A88C-4C30-8013-14D1CF3A2521}" srcOrd="0" destOrd="0" presId="urn:microsoft.com/office/officeart/2005/8/layout/hierarchy1"/>
    <dgm:cxn modelId="{25BDCBC1-DFFF-44D1-952C-9A7C1968580A}" type="presParOf" srcId="{6059525F-A88C-4C30-8013-14D1CF3A2521}" destId="{1B366406-9F83-4179-AFB5-214E2D51687D}" srcOrd="0" destOrd="0" presId="urn:microsoft.com/office/officeart/2005/8/layout/hierarchy1"/>
    <dgm:cxn modelId="{49FE0B29-8E28-4691-A27B-647FE1F00439}" type="presParOf" srcId="{6059525F-A88C-4C30-8013-14D1CF3A2521}" destId="{A376B5D4-3428-4AB2-828B-13CAAC9E66FE}" srcOrd="1" destOrd="0" presId="urn:microsoft.com/office/officeart/2005/8/layout/hierarchy1"/>
    <dgm:cxn modelId="{16C50AC0-B7FE-4910-AEDA-13936C6CE6A4}" type="presParOf" srcId="{85D3B076-E457-4193-B8EB-0D5D83242D02}" destId="{204745F4-07CC-4C90-A8CE-5617707A4810}" srcOrd="1" destOrd="0" presId="urn:microsoft.com/office/officeart/2005/8/layout/hierarchy1"/>
    <dgm:cxn modelId="{A8E73895-B801-4E11-95C6-2768E5B59823}" type="presParOf" srcId="{2E013C2A-B8D7-4732-B119-9CD8B5582F11}" destId="{298B8A93-8ECA-4FCA-9AB0-77050FE6DBA1}" srcOrd="2" destOrd="0" presId="urn:microsoft.com/office/officeart/2005/8/layout/hierarchy1"/>
    <dgm:cxn modelId="{F9876BED-5CC9-4016-84B2-64CF99855E27}" type="presParOf" srcId="{2E013C2A-B8D7-4732-B119-9CD8B5582F11}" destId="{91841440-B656-4963-AB61-B051A64A8A8A}" srcOrd="3" destOrd="0" presId="urn:microsoft.com/office/officeart/2005/8/layout/hierarchy1"/>
    <dgm:cxn modelId="{2FFDC69E-DB01-4B33-8306-7B1CA9E43175}" type="presParOf" srcId="{91841440-B656-4963-AB61-B051A64A8A8A}" destId="{519F1A87-61A7-4906-9A36-FDFFAB7240A1}" srcOrd="0" destOrd="0" presId="urn:microsoft.com/office/officeart/2005/8/layout/hierarchy1"/>
    <dgm:cxn modelId="{43624B08-2E99-4A02-888D-AD76FA2C72AF}" type="presParOf" srcId="{519F1A87-61A7-4906-9A36-FDFFAB7240A1}" destId="{684E13EA-24CB-44DA-AD15-E07D36DBB86B}" srcOrd="0" destOrd="0" presId="urn:microsoft.com/office/officeart/2005/8/layout/hierarchy1"/>
    <dgm:cxn modelId="{AA412BA4-3E3A-411B-A5B0-892858F8F02D}" type="presParOf" srcId="{519F1A87-61A7-4906-9A36-FDFFAB7240A1}" destId="{8356E710-B364-4C0D-886D-C130B7B76595}" srcOrd="1" destOrd="0" presId="urn:microsoft.com/office/officeart/2005/8/layout/hierarchy1"/>
    <dgm:cxn modelId="{07F31EC7-5754-4B2D-9C8E-7A20B79BE67C}" type="presParOf" srcId="{91841440-B656-4963-AB61-B051A64A8A8A}" destId="{3E2BF7D7-79BD-4FBA-9B95-268B87D450B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5E52206-CD81-446F-9862-FABF8EF10C82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9224D6A-259F-4AA0-AE4E-7948411104C9}">
      <dgm:prSet phldrT="[Text]"/>
      <dgm:spPr/>
      <dgm:t>
        <a:bodyPr/>
        <a:lstStyle/>
        <a:p>
          <a:r>
            <a:rPr lang="es-ES_tradnl" b="1" noProof="0" dirty="0" err="1" smtClean="0"/>
            <a:t>Lack</a:t>
          </a:r>
          <a:r>
            <a:rPr lang="es-ES_tradnl" b="1" noProof="0" dirty="0" smtClean="0"/>
            <a:t> of </a:t>
          </a:r>
          <a:r>
            <a:rPr lang="es-ES_tradnl" b="1" noProof="0" dirty="0" err="1" smtClean="0"/>
            <a:t>consensus</a:t>
          </a:r>
          <a:r>
            <a:rPr lang="es-ES_tradnl" b="1" noProof="0" dirty="0" smtClean="0"/>
            <a:t> </a:t>
          </a:r>
          <a:r>
            <a:rPr lang="es-ES_tradnl" b="1" noProof="0" dirty="0" err="1" smtClean="0"/>
            <a:t>for</a:t>
          </a:r>
          <a:r>
            <a:rPr lang="es-ES_tradnl" b="1" noProof="0" dirty="0" smtClean="0"/>
            <a:t> </a:t>
          </a:r>
          <a:r>
            <a:rPr lang="es-ES_tradnl" b="1" noProof="0" dirty="0" err="1" smtClean="0"/>
            <a:t>Public</a:t>
          </a:r>
          <a:r>
            <a:rPr lang="es-ES_tradnl" b="1" noProof="0" dirty="0" smtClean="0"/>
            <a:t> </a:t>
          </a:r>
          <a:r>
            <a:rPr lang="es-ES_tradnl" b="1" noProof="0" dirty="0" err="1" smtClean="0"/>
            <a:t>Private</a:t>
          </a:r>
          <a:r>
            <a:rPr lang="es-ES_tradnl" b="1" noProof="0" dirty="0" smtClean="0"/>
            <a:t> Dialogue</a:t>
          </a:r>
          <a:endParaRPr lang="es-ES_tradnl" b="1" noProof="0" dirty="0"/>
        </a:p>
      </dgm:t>
    </dgm:pt>
    <dgm:pt modelId="{E28204B1-8387-4CAE-BA0B-0FD1101C801B}" type="parTrans" cxnId="{0A4E572C-3764-4E85-8075-B61E62057FB4}">
      <dgm:prSet/>
      <dgm:spPr/>
      <dgm:t>
        <a:bodyPr/>
        <a:lstStyle/>
        <a:p>
          <a:endParaRPr lang="en-US"/>
        </a:p>
      </dgm:t>
    </dgm:pt>
    <dgm:pt modelId="{C579E109-EFB6-4911-832B-62BBAA58B9BA}" type="sibTrans" cxnId="{0A4E572C-3764-4E85-8075-B61E62057FB4}">
      <dgm:prSet/>
      <dgm:spPr/>
      <dgm:t>
        <a:bodyPr/>
        <a:lstStyle/>
        <a:p>
          <a:endParaRPr lang="en-US"/>
        </a:p>
      </dgm:t>
    </dgm:pt>
    <dgm:pt modelId="{0DB36947-4F81-439F-B262-FEA8E1CB50D4}">
      <dgm:prSet phldrT="[Text]"/>
      <dgm:spPr/>
      <dgm:t>
        <a:bodyPr/>
        <a:lstStyle/>
        <a:p>
          <a:r>
            <a:rPr lang="en-US" dirty="0" smtClean="0"/>
            <a:t>Public-Private-Trade Union Forum created and operating </a:t>
          </a:r>
          <a:endParaRPr lang="es-ES_tradnl" u="none" noProof="0" dirty="0"/>
        </a:p>
      </dgm:t>
    </dgm:pt>
    <dgm:pt modelId="{A7D49855-6225-44B7-8C4D-90205B19EFDB}" type="parTrans" cxnId="{A613655B-6A34-46E3-9256-A867F978DFB9}">
      <dgm:prSet/>
      <dgm:spPr/>
      <dgm:t>
        <a:bodyPr/>
        <a:lstStyle/>
        <a:p>
          <a:endParaRPr lang="en-US"/>
        </a:p>
      </dgm:t>
    </dgm:pt>
    <dgm:pt modelId="{370DF6DD-4261-4DE4-9248-D2616121EDBF}" type="sibTrans" cxnId="{A613655B-6A34-46E3-9256-A867F978DFB9}">
      <dgm:prSet/>
      <dgm:spPr/>
      <dgm:t>
        <a:bodyPr/>
        <a:lstStyle/>
        <a:p>
          <a:endParaRPr lang="en-US"/>
        </a:p>
      </dgm:t>
    </dgm:pt>
    <dgm:pt modelId="{86800E4F-1C0E-482B-9770-7E1301BC17E1}">
      <dgm:prSet phldrT="[Text]"/>
      <dgm:spPr/>
      <dgm:t>
        <a:bodyPr/>
        <a:lstStyle/>
        <a:p>
          <a:r>
            <a:rPr lang="es-ES_tradnl" noProof="0" dirty="0" smtClean="0"/>
            <a:t>Poor Access </a:t>
          </a:r>
          <a:r>
            <a:rPr lang="es-ES_tradnl" noProof="0" dirty="0" err="1" smtClean="0"/>
            <a:t>to</a:t>
          </a:r>
          <a:r>
            <a:rPr lang="es-ES_tradnl" noProof="0" dirty="0" smtClean="0"/>
            <a:t> </a:t>
          </a:r>
          <a:r>
            <a:rPr lang="es-ES_tradnl" noProof="0" dirty="0" err="1" smtClean="0"/>
            <a:t>Finance</a:t>
          </a:r>
          <a:endParaRPr lang="es-ES_tradnl" noProof="0" dirty="0"/>
        </a:p>
      </dgm:t>
    </dgm:pt>
    <dgm:pt modelId="{44A9346D-D774-4061-99CC-1BFFA92CE8C8}" type="parTrans" cxnId="{3C1F4015-ED71-4CF8-90DD-AE1C5AEF7D8E}">
      <dgm:prSet/>
      <dgm:spPr/>
      <dgm:t>
        <a:bodyPr/>
        <a:lstStyle/>
        <a:p>
          <a:endParaRPr lang="en-US"/>
        </a:p>
      </dgm:t>
    </dgm:pt>
    <dgm:pt modelId="{4364F18A-1B43-40D2-83A5-6FF543C0F705}" type="sibTrans" cxnId="{3C1F4015-ED71-4CF8-90DD-AE1C5AEF7D8E}">
      <dgm:prSet/>
      <dgm:spPr/>
      <dgm:t>
        <a:bodyPr/>
        <a:lstStyle/>
        <a:p>
          <a:endParaRPr lang="en-US"/>
        </a:p>
      </dgm:t>
    </dgm:pt>
    <dgm:pt modelId="{07F0CB0A-9E85-413A-8979-459DE705468E}">
      <dgm:prSet phldrT="[Text]"/>
      <dgm:spPr/>
      <dgm:t>
        <a:bodyPr/>
        <a:lstStyle/>
        <a:p>
          <a:r>
            <a:rPr lang="en-US" dirty="0" smtClean="0"/>
            <a:t>A. Reform of the secured transactions framework.</a:t>
          </a:r>
          <a:endParaRPr lang="es-ES_tradnl" u="sng" noProof="0" dirty="0"/>
        </a:p>
      </dgm:t>
    </dgm:pt>
    <dgm:pt modelId="{AFB7B564-3D1F-42A6-9B53-2A8D476AC29F}" type="parTrans" cxnId="{94126D8A-B400-4709-B0CC-45300B883AC7}">
      <dgm:prSet/>
      <dgm:spPr/>
      <dgm:t>
        <a:bodyPr/>
        <a:lstStyle/>
        <a:p>
          <a:endParaRPr lang="en-US"/>
        </a:p>
      </dgm:t>
    </dgm:pt>
    <dgm:pt modelId="{2049820F-70B4-4FCD-B36F-2CD20D799523}" type="sibTrans" cxnId="{94126D8A-B400-4709-B0CC-45300B883AC7}">
      <dgm:prSet/>
      <dgm:spPr/>
      <dgm:t>
        <a:bodyPr/>
        <a:lstStyle/>
        <a:p>
          <a:endParaRPr lang="en-US"/>
        </a:p>
      </dgm:t>
    </dgm:pt>
    <dgm:pt modelId="{EE10E740-37CC-4E84-938C-DB52A1EF6322}">
      <dgm:prSet phldrT="[Text]"/>
      <dgm:spPr/>
      <dgm:t>
        <a:bodyPr/>
        <a:lstStyle/>
        <a:p>
          <a:r>
            <a:rPr lang="es-ES_tradnl" noProof="0" dirty="0" smtClean="0"/>
            <a:t>High </a:t>
          </a:r>
          <a:r>
            <a:rPr lang="es-ES_tradnl" noProof="0" dirty="0" err="1" smtClean="0"/>
            <a:t>Percentage</a:t>
          </a:r>
          <a:r>
            <a:rPr lang="es-ES_tradnl" noProof="0" dirty="0" smtClean="0"/>
            <a:t> of </a:t>
          </a:r>
          <a:r>
            <a:rPr lang="es-ES_tradnl" noProof="0" dirty="0" err="1" smtClean="0"/>
            <a:t>Untitled</a:t>
          </a:r>
          <a:r>
            <a:rPr lang="es-ES_tradnl" noProof="0" dirty="0" smtClean="0"/>
            <a:t> </a:t>
          </a:r>
          <a:r>
            <a:rPr lang="es-ES_tradnl" noProof="0" dirty="0" err="1" smtClean="0"/>
            <a:t>Land</a:t>
          </a:r>
          <a:endParaRPr lang="es-ES_tradnl" noProof="0" dirty="0"/>
        </a:p>
      </dgm:t>
    </dgm:pt>
    <dgm:pt modelId="{6979F35F-40E8-4BEC-B902-B25820700B3C}" type="parTrans" cxnId="{DC99657F-934C-481D-A22A-2D314B9887A7}">
      <dgm:prSet/>
      <dgm:spPr/>
      <dgm:t>
        <a:bodyPr/>
        <a:lstStyle/>
        <a:p>
          <a:endParaRPr lang="en-US"/>
        </a:p>
      </dgm:t>
    </dgm:pt>
    <dgm:pt modelId="{2BFB2573-CAB2-4365-A9ED-07275CFCE91B}" type="sibTrans" cxnId="{DC99657F-934C-481D-A22A-2D314B9887A7}">
      <dgm:prSet/>
      <dgm:spPr/>
      <dgm:t>
        <a:bodyPr/>
        <a:lstStyle/>
        <a:p>
          <a:endParaRPr lang="en-US"/>
        </a:p>
      </dgm:t>
    </dgm:pt>
    <dgm:pt modelId="{41FBFB1D-FD4C-408C-9887-A46DC80FBDE1}">
      <dgm:prSet phldrT="[Text]"/>
      <dgm:spPr/>
      <dgm:t>
        <a:bodyPr/>
        <a:lstStyle/>
        <a:p>
          <a:r>
            <a:rPr lang="en-US" dirty="0" smtClean="0"/>
            <a:t>Satisfactory progress in implementing legislative initiatives to reduce distortions in tax system, including but not limited to:   </a:t>
          </a:r>
          <a:endParaRPr lang="es-ES_tradnl" u="none" noProof="0" dirty="0"/>
        </a:p>
      </dgm:t>
    </dgm:pt>
    <dgm:pt modelId="{EB458BFF-B5D1-407A-8143-B12687B0FAE2}" type="parTrans" cxnId="{C2887959-9BF5-43EF-9963-558ADD091C8F}">
      <dgm:prSet/>
      <dgm:spPr/>
      <dgm:t>
        <a:bodyPr/>
        <a:lstStyle/>
        <a:p>
          <a:endParaRPr lang="en-US"/>
        </a:p>
      </dgm:t>
    </dgm:pt>
    <dgm:pt modelId="{840DADB0-AFFC-4E9C-80B0-893C432FDF25}" type="sibTrans" cxnId="{C2887959-9BF5-43EF-9963-558ADD091C8F}">
      <dgm:prSet/>
      <dgm:spPr/>
      <dgm:t>
        <a:bodyPr/>
        <a:lstStyle/>
        <a:p>
          <a:endParaRPr lang="en-US"/>
        </a:p>
      </dgm:t>
    </dgm:pt>
    <dgm:pt modelId="{641F9CE6-E6D1-4BBE-B0F8-DFD124335C00}">
      <dgm:prSet/>
      <dgm:spPr/>
      <dgm:t>
        <a:bodyPr/>
        <a:lstStyle/>
        <a:p>
          <a:r>
            <a:rPr lang="en-US" dirty="0" smtClean="0"/>
            <a:t>Reduction of the cost and time of Land Titling and Registration</a:t>
          </a:r>
          <a:endParaRPr lang="en-US" dirty="0"/>
        </a:p>
      </dgm:t>
    </dgm:pt>
    <dgm:pt modelId="{09328CA4-BCB9-40BB-8DCF-02AAA4CC332E}" type="parTrans" cxnId="{BAB9472E-EA30-4501-B4F6-10FEF734EA64}">
      <dgm:prSet/>
      <dgm:spPr/>
      <dgm:t>
        <a:bodyPr/>
        <a:lstStyle/>
        <a:p>
          <a:endParaRPr lang="en-US"/>
        </a:p>
      </dgm:t>
    </dgm:pt>
    <dgm:pt modelId="{554BC549-507D-4441-A191-EF9AD251F95D}" type="sibTrans" cxnId="{BAB9472E-EA30-4501-B4F6-10FEF734EA64}">
      <dgm:prSet/>
      <dgm:spPr/>
      <dgm:t>
        <a:bodyPr/>
        <a:lstStyle/>
        <a:p>
          <a:endParaRPr lang="en-US"/>
        </a:p>
      </dgm:t>
    </dgm:pt>
    <dgm:pt modelId="{4673A10B-B0F0-4C0C-B332-C21C0CF26F7A}">
      <dgm:prSet/>
      <dgm:spPr/>
      <dgm:t>
        <a:bodyPr/>
        <a:lstStyle/>
        <a:p>
          <a:r>
            <a:rPr lang="en-US" smtClean="0"/>
            <a:t>Technical Secretariat to Forum created and providing support to Forum.</a:t>
          </a:r>
          <a:endParaRPr lang="en-US"/>
        </a:p>
      </dgm:t>
    </dgm:pt>
    <dgm:pt modelId="{A9279F4A-BC0C-4FAA-9B7A-B6ADBA72B285}" type="parTrans" cxnId="{AF522793-0826-4233-A8C2-037DD3089D7B}">
      <dgm:prSet/>
      <dgm:spPr/>
      <dgm:t>
        <a:bodyPr/>
        <a:lstStyle/>
        <a:p>
          <a:endParaRPr lang="en-US"/>
        </a:p>
      </dgm:t>
    </dgm:pt>
    <dgm:pt modelId="{3F693496-CCF3-4EC0-AF13-CE5FB2E071AB}" type="sibTrans" cxnId="{AF522793-0826-4233-A8C2-037DD3089D7B}">
      <dgm:prSet/>
      <dgm:spPr/>
      <dgm:t>
        <a:bodyPr/>
        <a:lstStyle/>
        <a:p>
          <a:endParaRPr lang="en-US"/>
        </a:p>
      </dgm:t>
    </dgm:pt>
    <dgm:pt modelId="{1E6DAB3F-C2D5-421A-84EA-2717A2AC0AFC}">
      <dgm:prSet/>
      <dgm:spPr/>
      <dgm:t>
        <a:bodyPr/>
        <a:lstStyle/>
        <a:p>
          <a:r>
            <a:rPr lang="es-ES" dirty="0" smtClean="0"/>
            <a:t>Agenda </a:t>
          </a:r>
          <a:r>
            <a:rPr lang="es-ES" dirty="0" err="1" smtClean="0"/>
            <a:t>to</a:t>
          </a:r>
          <a:r>
            <a:rPr lang="es-ES" dirty="0" smtClean="0"/>
            <a:t> </a:t>
          </a:r>
          <a:r>
            <a:rPr lang="es-ES" dirty="0" err="1" smtClean="0"/>
            <a:t>Promote</a:t>
          </a:r>
          <a:r>
            <a:rPr lang="es-ES" dirty="0" smtClean="0"/>
            <a:t> </a:t>
          </a:r>
          <a:r>
            <a:rPr lang="es-ES" dirty="0" err="1" smtClean="0"/>
            <a:t>Competitiveness</a:t>
          </a:r>
          <a:r>
            <a:rPr lang="es-ES" dirty="0" smtClean="0"/>
            <a:t> </a:t>
          </a:r>
          <a:r>
            <a:rPr lang="es-ES" dirty="0" err="1" smtClean="0"/>
            <a:t>agreed</a:t>
          </a:r>
          <a:r>
            <a:rPr lang="es-ES" dirty="0" smtClean="0"/>
            <a:t> </a:t>
          </a:r>
          <a:r>
            <a:rPr lang="es-ES" dirty="0" err="1" smtClean="0"/>
            <a:t>by</a:t>
          </a:r>
          <a:r>
            <a:rPr lang="es-ES" dirty="0" smtClean="0"/>
            <a:t> </a:t>
          </a:r>
          <a:r>
            <a:rPr lang="es-ES" dirty="0" err="1" smtClean="0"/>
            <a:t>Forum</a:t>
          </a:r>
          <a:r>
            <a:rPr lang="es-ES" dirty="0" smtClean="0"/>
            <a:t> and </a:t>
          </a:r>
          <a:r>
            <a:rPr lang="es-ES" dirty="0" err="1" smtClean="0"/>
            <a:t>iimplemented</a:t>
          </a:r>
          <a:endParaRPr lang="en-US" dirty="0"/>
        </a:p>
      </dgm:t>
    </dgm:pt>
    <dgm:pt modelId="{7EDC27D7-C32B-4D08-AEAF-BB5694BB53B7}" type="parTrans" cxnId="{67B5C533-553B-4BD8-A296-AC04EB57B5F3}">
      <dgm:prSet/>
      <dgm:spPr/>
      <dgm:t>
        <a:bodyPr/>
        <a:lstStyle/>
        <a:p>
          <a:endParaRPr lang="en-US"/>
        </a:p>
      </dgm:t>
    </dgm:pt>
    <dgm:pt modelId="{07FA03A0-D8A4-4BA9-9427-50962275EE0E}" type="sibTrans" cxnId="{67B5C533-553B-4BD8-A296-AC04EB57B5F3}">
      <dgm:prSet/>
      <dgm:spPr/>
      <dgm:t>
        <a:bodyPr/>
        <a:lstStyle/>
        <a:p>
          <a:endParaRPr lang="en-US"/>
        </a:p>
      </dgm:t>
    </dgm:pt>
    <dgm:pt modelId="{A3D380B4-57EE-4BD4-B807-331B93A3913D}">
      <dgm:prSet/>
      <dgm:spPr/>
      <dgm:t>
        <a:bodyPr/>
        <a:lstStyle/>
        <a:p>
          <a:r>
            <a:rPr lang="en-US" dirty="0" smtClean="0"/>
            <a:t>Monitoring and evaluation arrangements in place</a:t>
          </a:r>
          <a:endParaRPr lang="en-US" dirty="0"/>
        </a:p>
      </dgm:t>
    </dgm:pt>
    <dgm:pt modelId="{D4BFD2BB-DDF2-41A9-B317-2C348006B392}" type="parTrans" cxnId="{7D217710-1160-4024-ACAC-D717CE7A96D6}">
      <dgm:prSet/>
      <dgm:spPr/>
      <dgm:t>
        <a:bodyPr/>
        <a:lstStyle/>
        <a:p>
          <a:endParaRPr lang="en-US"/>
        </a:p>
      </dgm:t>
    </dgm:pt>
    <dgm:pt modelId="{738B45CA-D1D0-46C7-8A74-EFC15D73A056}" type="sibTrans" cxnId="{7D217710-1160-4024-ACAC-D717CE7A96D6}">
      <dgm:prSet/>
      <dgm:spPr/>
      <dgm:t>
        <a:bodyPr/>
        <a:lstStyle/>
        <a:p>
          <a:endParaRPr lang="en-US"/>
        </a:p>
      </dgm:t>
    </dgm:pt>
    <dgm:pt modelId="{EF59601B-7F92-4718-8F81-903617A3B1BD}">
      <dgm:prSet/>
      <dgm:spPr/>
      <dgm:t>
        <a:bodyPr/>
        <a:lstStyle/>
        <a:p>
          <a:r>
            <a:rPr lang="en-US" smtClean="0"/>
            <a:t>Reform of Stamp Duties. </a:t>
          </a:r>
          <a:endParaRPr lang="en-US"/>
        </a:p>
      </dgm:t>
    </dgm:pt>
    <dgm:pt modelId="{8B375EDE-5CEA-4DA4-B814-203EFAE5467D}" type="parTrans" cxnId="{CD8856F8-2951-47DC-907F-54ACEC3D1F75}">
      <dgm:prSet/>
      <dgm:spPr/>
      <dgm:t>
        <a:bodyPr/>
        <a:lstStyle/>
        <a:p>
          <a:endParaRPr lang="en-US"/>
        </a:p>
      </dgm:t>
    </dgm:pt>
    <dgm:pt modelId="{301626E3-8F99-4D27-9E49-7D2D386ED26A}" type="sibTrans" cxnId="{CD8856F8-2951-47DC-907F-54ACEC3D1F75}">
      <dgm:prSet/>
      <dgm:spPr/>
      <dgm:t>
        <a:bodyPr/>
        <a:lstStyle/>
        <a:p>
          <a:endParaRPr lang="en-US"/>
        </a:p>
      </dgm:t>
    </dgm:pt>
    <dgm:pt modelId="{DC63B599-4A87-4C1B-B54D-335912F6F42A}">
      <dgm:prSet/>
      <dgm:spPr/>
      <dgm:t>
        <a:bodyPr/>
        <a:lstStyle/>
        <a:p>
          <a:r>
            <a:rPr lang="en-US" smtClean="0"/>
            <a:t>Amalgamation of labor taxes.</a:t>
          </a:r>
          <a:endParaRPr lang="en-US"/>
        </a:p>
      </dgm:t>
    </dgm:pt>
    <dgm:pt modelId="{8616EF81-1558-43DA-914F-7014031123C5}" type="parTrans" cxnId="{9D750AEE-40A2-42E1-8053-4950B855712E}">
      <dgm:prSet/>
      <dgm:spPr/>
      <dgm:t>
        <a:bodyPr/>
        <a:lstStyle/>
        <a:p>
          <a:endParaRPr lang="en-US"/>
        </a:p>
      </dgm:t>
    </dgm:pt>
    <dgm:pt modelId="{3926B5C5-E110-444D-96A0-A2DE24CA3D16}" type="sibTrans" cxnId="{9D750AEE-40A2-42E1-8053-4950B855712E}">
      <dgm:prSet/>
      <dgm:spPr/>
      <dgm:t>
        <a:bodyPr/>
        <a:lstStyle/>
        <a:p>
          <a:endParaRPr lang="en-US"/>
        </a:p>
      </dgm:t>
    </dgm:pt>
    <dgm:pt modelId="{1BFE4FCA-E5FE-4C45-89B0-2781D52E0729}">
      <dgm:prSet/>
      <dgm:spPr/>
      <dgm:t>
        <a:bodyPr/>
        <a:lstStyle/>
        <a:p>
          <a:r>
            <a:rPr lang="en-US" smtClean="0"/>
            <a:t>Tax policy modeling being utilized. </a:t>
          </a:r>
          <a:endParaRPr lang="en-US"/>
        </a:p>
      </dgm:t>
    </dgm:pt>
    <dgm:pt modelId="{7E224158-0C71-4F0E-83B6-678BB33F12F5}" type="parTrans" cxnId="{D9A15C9C-671D-4022-A805-F8A8D59F7F81}">
      <dgm:prSet/>
      <dgm:spPr/>
      <dgm:t>
        <a:bodyPr/>
        <a:lstStyle/>
        <a:p>
          <a:endParaRPr lang="en-US"/>
        </a:p>
      </dgm:t>
    </dgm:pt>
    <dgm:pt modelId="{C9945843-2035-4CB3-8583-022E8CD895E5}" type="sibTrans" cxnId="{D9A15C9C-671D-4022-A805-F8A8D59F7F81}">
      <dgm:prSet/>
      <dgm:spPr/>
      <dgm:t>
        <a:bodyPr/>
        <a:lstStyle/>
        <a:p>
          <a:endParaRPr lang="en-US"/>
        </a:p>
      </dgm:t>
    </dgm:pt>
    <dgm:pt modelId="{41BCB45B-DF86-4BA0-B5A7-7D15D084CCDF}">
      <dgm:prSet/>
      <dgm:spPr/>
      <dgm:t>
        <a:bodyPr/>
        <a:lstStyle/>
        <a:p>
          <a:r>
            <a:rPr lang="en-US" smtClean="0"/>
            <a:t>Preparation and dissemination of tax expenditure report</a:t>
          </a:r>
          <a:endParaRPr lang="en-US"/>
        </a:p>
      </dgm:t>
    </dgm:pt>
    <dgm:pt modelId="{DF0B2FD3-4407-4B6A-B43A-FCD14F752679}" type="parTrans" cxnId="{D4CA84FE-4A72-4FF5-B176-E567132122AB}">
      <dgm:prSet/>
      <dgm:spPr/>
      <dgm:t>
        <a:bodyPr/>
        <a:lstStyle/>
        <a:p>
          <a:endParaRPr lang="en-US"/>
        </a:p>
      </dgm:t>
    </dgm:pt>
    <dgm:pt modelId="{DB032C90-ADF5-493B-A8E7-A58DD56FC16C}" type="sibTrans" cxnId="{D4CA84FE-4A72-4FF5-B176-E567132122AB}">
      <dgm:prSet/>
      <dgm:spPr/>
      <dgm:t>
        <a:bodyPr/>
        <a:lstStyle/>
        <a:p>
          <a:endParaRPr lang="en-US"/>
        </a:p>
      </dgm:t>
    </dgm:pt>
    <dgm:pt modelId="{BA2751AD-B1CD-4B13-BFBE-61352591683D}">
      <dgm:prSet/>
      <dgm:spPr/>
      <dgm:t>
        <a:bodyPr/>
        <a:lstStyle/>
        <a:p>
          <a:r>
            <a:rPr lang="es-ES" smtClean="0"/>
            <a:t>New methodology for collection of income tax information approved.</a:t>
          </a:r>
          <a:endParaRPr lang="en-US"/>
        </a:p>
      </dgm:t>
    </dgm:pt>
    <dgm:pt modelId="{06B73484-A05F-45A4-8BE8-9C8EF9B87C76}" type="parTrans" cxnId="{A12E5C9B-6258-4B41-ADE9-B4E7F9362D90}">
      <dgm:prSet/>
      <dgm:spPr/>
      <dgm:t>
        <a:bodyPr/>
        <a:lstStyle/>
        <a:p>
          <a:endParaRPr lang="en-US"/>
        </a:p>
      </dgm:t>
    </dgm:pt>
    <dgm:pt modelId="{2BE91BE3-4F7D-44B6-B8D9-D9DC9A0FD6E0}" type="sibTrans" cxnId="{A12E5C9B-6258-4B41-ADE9-B4E7F9362D90}">
      <dgm:prSet/>
      <dgm:spPr/>
      <dgm:t>
        <a:bodyPr/>
        <a:lstStyle/>
        <a:p>
          <a:endParaRPr lang="en-US"/>
        </a:p>
      </dgm:t>
    </dgm:pt>
    <dgm:pt modelId="{2428C68C-E6BF-49C8-8F5D-B3E7895B0F9A}">
      <dgm:prSet/>
      <dgm:spPr/>
      <dgm:t>
        <a:bodyPr/>
        <a:lstStyle/>
        <a:p>
          <a:r>
            <a:rPr lang="en-US" dirty="0" smtClean="0"/>
            <a:t>Budgetary Support for State Owned Enterprises</a:t>
          </a:r>
          <a:endParaRPr lang="en-US" dirty="0"/>
        </a:p>
      </dgm:t>
    </dgm:pt>
    <dgm:pt modelId="{48449C67-C525-4A3B-A16B-244992B69023}" type="parTrans" cxnId="{6C3A5BF4-292D-4D04-B4F2-25981C8E95C8}">
      <dgm:prSet/>
      <dgm:spPr/>
      <dgm:t>
        <a:bodyPr/>
        <a:lstStyle/>
        <a:p>
          <a:endParaRPr lang="en-US"/>
        </a:p>
      </dgm:t>
    </dgm:pt>
    <dgm:pt modelId="{0F834F40-2A30-42E2-8F9E-8D7B6C80D293}" type="sibTrans" cxnId="{6C3A5BF4-292D-4D04-B4F2-25981C8E95C8}">
      <dgm:prSet/>
      <dgm:spPr/>
      <dgm:t>
        <a:bodyPr/>
        <a:lstStyle/>
        <a:p>
          <a:endParaRPr lang="en-US"/>
        </a:p>
      </dgm:t>
    </dgm:pt>
    <dgm:pt modelId="{9EF89EB6-081C-47F3-B66A-060577CEE04F}">
      <dgm:prSet/>
      <dgm:spPr/>
      <dgm:t>
        <a:bodyPr/>
        <a:lstStyle/>
        <a:p>
          <a:r>
            <a:rPr lang="es-ES_tradnl" noProof="0" smtClean="0"/>
            <a:t>Distortionary Tax System</a:t>
          </a:r>
          <a:endParaRPr lang="en-US" dirty="0"/>
        </a:p>
      </dgm:t>
    </dgm:pt>
    <dgm:pt modelId="{E6954A25-929F-4684-B7D6-985CC75CCB5C}" type="parTrans" cxnId="{D716D651-E116-49C7-B4E3-43AD5AA532FB}">
      <dgm:prSet/>
      <dgm:spPr/>
      <dgm:t>
        <a:bodyPr/>
        <a:lstStyle/>
        <a:p>
          <a:endParaRPr lang="en-US"/>
        </a:p>
      </dgm:t>
    </dgm:pt>
    <dgm:pt modelId="{26672303-D8FB-49B3-9067-F00E669EF85D}" type="sibTrans" cxnId="{D716D651-E116-49C7-B4E3-43AD5AA532FB}">
      <dgm:prSet/>
      <dgm:spPr/>
      <dgm:t>
        <a:bodyPr/>
        <a:lstStyle/>
        <a:p>
          <a:endParaRPr lang="en-US"/>
        </a:p>
      </dgm:t>
    </dgm:pt>
    <dgm:pt modelId="{6725B77F-9C0A-471C-86FD-01831A50F233}">
      <dgm:prSet/>
      <dgm:spPr/>
      <dgm:t>
        <a:bodyPr/>
        <a:lstStyle/>
        <a:p>
          <a:r>
            <a:rPr lang="es-ES" smtClean="0"/>
            <a:t>Elimination of government budget support for at least one state-controlled enterprise</a:t>
          </a:r>
          <a:endParaRPr lang="en-US"/>
        </a:p>
      </dgm:t>
    </dgm:pt>
    <dgm:pt modelId="{14E89CA3-4D8A-4F5E-82A5-8BE22F3CE097}" type="parTrans" cxnId="{25DA744B-82C9-4816-AE75-E1A2BEC21FE7}">
      <dgm:prSet/>
      <dgm:spPr/>
      <dgm:t>
        <a:bodyPr/>
        <a:lstStyle/>
        <a:p>
          <a:endParaRPr lang="en-US"/>
        </a:p>
      </dgm:t>
    </dgm:pt>
    <dgm:pt modelId="{261E6D83-7E6F-4FF8-9380-E71B0AD369D0}" type="sibTrans" cxnId="{25DA744B-82C9-4816-AE75-E1A2BEC21FE7}">
      <dgm:prSet/>
      <dgm:spPr/>
      <dgm:t>
        <a:bodyPr/>
        <a:lstStyle/>
        <a:p>
          <a:endParaRPr lang="en-US"/>
        </a:p>
      </dgm:t>
    </dgm:pt>
    <dgm:pt modelId="{3C739D0D-9AFA-4BA7-9134-DA877180BA00}">
      <dgm:prSet/>
      <dgm:spPr/>
      <dgm:t>
        <a:bodyPr/>
        <a:lstStyle/>
        <a:p>
          <a:r>
            <a:rPr lang="en-US" dirty="0" smtClean="0"/>
            <a:t>B. Creation of Credit Bureaus.</a:t>
          </a:r>
          <a:endParaRPr lang="en-US" dirty="0"/>
        </a:p>
      </dgm:t>
    </dgm:pt>
    <dgm:pt modelId="{FEBBA81F-D6B1-4B89-9084-7A868F875E9A}" type="parTrans" cxnId="{DF8F544E-B9A3-4D38-8665-997CE92E34EB}">
      <dgm:prSet/>
      <dgm:spPr/>
      <dgm:t>
        <a:bodyPr/>
        <a:lstStyle/>
        <a:p>
          <a:endParaRPr lang="en-US"/>
        </a:p>
      </dgm:t>
    </dgm:pt>
    <dgm:pt modelId="{F624ED0E-3940-4FD0-A4B8-94A289F30080}" type="sibTrans" cxnId="{DF8F544E-B9A3-4D38-8665-997CE92E34EB}">
      <dgm:prSet/>
      <dgm:spPr/>
      <dgm:t>
        <a:bodyPr/>
        <a:lstStyle/>
        <a:p>
          <a:endParaRPr lang="en-US"/>
        </a:p>
      </dgm:t>
    </dgm:pt>
    <dgm:pt modelId="{E3CD524B-166F-4748-B259-B903752289D9}">
      <dgm:prSet/>
      <dgm:spPr/>
      <dgm:t>
        <a:bodyPr/>
        <a:lstStyle/>
        <a:p>
          <a:r>
            <a:rPr lang="en-US" dirty="0" smtClean="0"/>
            <a:t>C. Facilitating Electronic Transactions.</a:t>
          </a:r>
          <a:endParaRPr lang="en-US" dirty="0"/>
        </a:p>
      </dgm:t>
    </dgm:pt>
    <dgm:pt modelId="{3582534E-3C79-4567-9AC4-07BA9B9A51EB}" type="parTrans" cxnId="{F7388FC9-A4A6-4301-BAF3-EE19B348E925}">
      <dgm:prSet/>
      <dgm:spPr/>
      <dgm:t>
        <a:bodyPr/>
        <a:lstStyle/>
        <a:p>
          <a:endParaRPr lang="en-US"/>
        </a:p>
      </dgm:t>
    </dgm:pt>
    <dgm:pt modelId="{775A66CF-4C3B-472C-BA5B-3883CFBD0343}" type="sibTrans" cxnId="{F7388FC9-A4A6-4301-BAF3-EE19B348E925}">
      <dgm:prSet/>
      <dgm:spPr/>
      <dgm:t>
        <a:bodyPr/>
        <a:lstStyle/>
        <a:p>
          <a:endParaRPr lang="en-US"/>
        </a:p>
      </dgm:t>
    </dgm:pt>
    <dgm:pt modelId="{218D4C95-B969-48FF-9860-A7A4F7BC6B66}" type="pres">
      <dgm:prSet presAssocID="{D5E52206-CD81-446F-9862-FABF8EF10C8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ACBE873-C992-4211-989C-2345ED0ACE89}" type="pres">
      <dgm:prSet presAssocID="{09224D6A-259F-4AA0-AE4E-7948411104C9}" presName="composite" presStyleCnt="0"/>
      <dgm:spPr/>
    </dgm:pt>
    <dgm:pt modelId="{9C01E49F-426D-45FC-9A24-5F106493535A}" type="pres">
      <dgm:prSet presAssocID="{09224D6A-259F-4AA0-AE4E-7948411104C9}" presName="parTx" presStyleLbl="align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CDF16D-CD11-4095-BE8D-B70C3CB92925}" type="pres">
      <dgm:prSet presAssocID="{09224D6A-259F-4AA0-AE4E-7948411104C9}" presName="desTx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24194A-B6F6-4EB6-A152-435D6EE31669}" type="pres">
      <dgm:prSet presAssocID="{C579E109-EFB6-4911-832B-62BBAA58B9BA}" presName="space" presStyleCnt="0"/>
      <dgm:spPr/>
    </dgm:pt>
    <dgm:pt modelId="{BB6E384C-4F59-4381-8E90-70174823E340}" type="pres">
      <dgm:prSet presAssocID="{2428C68C-E6BF-49C8-8F5D-B3E7895B0F9A}" presName="composite" presStyleCnt="0"/>
      <dgm:spPr/>
    </dgm:pt>
    <dgm:pt modelId="{0A62838D-2DAF-4608-B860-826AE683CBA1}" type="pres">
      <dgm:prSet presAssocID="{2428C68C-E6BF-49C8-8F5D-B3E7895B0F9A}" presName="parTx" presStyleLbl="align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309133-C31C-4720-99AF-6F2DB828F9C8}" type="pres">
      <dgm:prSet presAssocID="{2428C68C-E6BF-49C8-8F5D-B3E7895B0F9A}" presName="desTx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D29D74-4E75-4F1A-9163-C246F0336351}" type="pres">
      <dgm:prSet presAssocID="{0F834F40-2A30-42E2-8F9E-8D7B6C80D293}" presName="space" presStyleCnt="0"/>
      <dgm:spPr/>
    </dgm:pt>
    <dgm:pt modelId="{89CB3AED-4782-48BB-A271-1EFC5A5093AD}" type="pres">
      <dgm:prSet presAssocID="{9EF89EB6-081C-47F3-B66A-060577CEE04F}" presName="composite" presStyleCnt="0"/>
      <dgm:spPr/>
    </dgm:pt>
    <dgm:pt modelId="{E6969DA1-B039-4582-A20E-62208D740414}" type="pres">
      <dgm:prSet presAssocID="{9EF89EB6-081C-47F3-B66A-060577CEE04F}" presName="parTx" presStyleLbl="align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85A4B4-D31B-48ED-8C5B-446EA662379C}" type="pres">
      <dgm:prSet presAssocID="{9EF89EB6-081C-47F3-B66A-060577CEE04F}" presName="desTx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306C88-F382-49B5-924D-8DE0AFAFAE49}" type="pres">
      <dgm:prSet presAssocID="{26672303-D8FB-49B3-9067-F00E669EF85D}" presName="space" presStyleCnt="0"/>
      <dgm:spPr/>
    </dgm:pt>
    <dgm:pt modelId="{5B0C06EB-56AE-4D68-8D12-4015C18C9D63}" type="pres">
      <dgm:prSet presAssocID="{86800E4F-1C0E-482B-9770-7E1301BC17E1}" presName="composite" presStyleCnt="0"/>
      <dgm:spPr/>
    </dgm:pt>
    <dgm:pt modelId="{AFA91C1C-CEE2-4384-89D0-3B46F59F6EBF}" type="pres">
      <dgm:prSet presAssocID="{86800E4F-1C0E-482B-9770-7E1301BC17E1}" presName="parTx" presStyleLbl="align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18A5BC-95A3-469E-ACD9-193E7A6AA9B3}" type="pres">
      <dgm:prSet presAssocID="{86800E4F-1C0E-482B-9770-7E1301BC17E1}" presName="desTx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5CFD7A-B132-435C-9E9B-62471D9CF028}" type="pres">
      <dgm:prSet presAssocID="{4364F18A-1B43-40D2-83A5-6FF543C0F705}" presName="space" presStyleCnt="0"/>
      <dgm:spPr/>
    </dgm:pt>
    <dgm:pt modelId="{2F076096-2F81-498D-B4E3-77C402BA3658}" type="pres">
      <dgm:prSet presAssocID="{EE10E740-37CC-4E84-938C-DB52A1EF6322}" presName="composite" presStyleCnt="0"/>
      <dgm:spPr/>
    </dgm:pt>
    <dgm:pt modelId="{B07A6B22-929E-4CBE-B9CF-F5BAED617CFA}" type="pres">
      <dgm:prSet presAssocID="{EE10E740-37CC-4E84-938C-DB52A1EF6322}" presName="parTx" presStyleLbl="align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8BA9F0-0ECF-422D-81BD-861E8C277781}" type="pres">
      <dgm:prSet presAssocID="{EE10E740-37CC-4E84-938C-DB52A1EF6322}" presName="desTx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9F59379-5467-4E15-B043-582A6D3DDF2C}" type="presOf" srcId="{2428C68C-E6BF-49C8-8F5D-B3E7895B0F9A}" destId="{0A62838D-2DAF-4608-B860-826AE683CBA1}" srcOrd="0" destOrd="0" presId="urn:microsoft.com/office/officeart/2005/8/layout/hList1"/>
    <dgm:cxn modelId="{1E7C152B-964C-4996-B482-F7E1EC782D49}" type="presOf" srcId="{41BCB45B-DF86-4BA0-B5A7-7D15D084CCDF}" destId="{0785A4B4-D31B-48ED-8C5B-446EA662379C}" srcOrd="0" destOrd="4" presId="urn:microsoft.com/office/officeart/2005/8/layout/hList1"/>
    <dgm:cxn modelId="{5C449F7C-BAA9-41E3-ACE9-EBD7199F61D9}" type="presOf" srcId="{41FBFB1D-FD4C-408C-9887-A46DC80FBDE1}" destId="{0785A4B4-D31B-48ED-8C5B-446EA662379C}" srcOrd="0" destOrd="0" presId="urn:microsoft.com/office/officeart/2005/8/layout/hList1"/>
    <dgm:cxn modelId="{3ABFA417-4288-46E3-BB8E-805A861A18C5}" type="presOf" srcId="{E3CD524B-166F-4748-B259-B903752289D9}" destId="{2D18A5BC-95A3-469E-ACD9-193E7A6AA9B3}" srcOrd="0" destOrd="2" presId="urn:microsoft.com/office/officeart/2005/8/layout/hList1"/>
    <dgm:cxn modelId="{AF522793-0826-4233-A8C2-037DD3089D7B}" srcId="{09224D6A-259F-4AA0-AE4E-7948411104C9}" destId="{4673A10B-B0F0-4C0C-B332-C21C0CF26F7A}" srcOrd="1" destOrd="0" parTransId="{A9279F4A-BC0C-4FAA-9B7A-B6ADBA72B285}" sibTransId="{3F693496-CCF3-4EC0-AF13-CE5FB2E071AB}"/>
    <dgm:cxn modelId="{DC99657F-934C-481D-A22A-2D314B9887A7}" srcId="{D5E52206-CD81-446F-9862-FABF8EF10C82}" destId="{EE10E740-37CC-4E84-938C-DB52A1EF6322}" srcOrd="4" destOrd="0" parTransId="{6979F35F-40E8-4BEC-B902-B25820700B3C}" sibTransId="{2BFB2573-CAB2-4365-A9ED-07275CFCE91B}"/>
    <dgm:cxn modelId="{DF8F544E-B9A3-4D38-8665-997CE92E34EB}" srcId="{86800E4F-1C0E-482B-9770-7E1301BC17E1}" destId="{3C739D0D-9AFA-4BA7-9134-DA877180BA00}" srcOrd="1" destOrd="0" parTransId="{FEBBA81F-D6B1-4B89-9084-7A868F875E9A}" sibTransId="{F624ED0E-3940-4FD0-A4B8-94A289F30080}"/>
    <dgm:cxn modelId="{6C3A5BF4-292D-4D04-B4F2-25981C8E95C8}" srcId="{D5E52206-CD81-446F-9862-FABF8EF10C82}" destId="{2428C68C-E6BF-49C8-8F5D-B3E7895B0F9A}" srcOrd="1" destOrd="0" parTransId="{48449C67-C525-4A3B-A16B-244992B69023}" sibTransId="{0F834F40-2A30-42E2-8F9E-8D7B6C80D293}"/>
    <dgm:cxn modelId="{D4CA84FE-4A72-4FF5-B176-E567132122AB}" srcId="{9EF89EB6-081C-47F3-B66A-060577CEE04F}" destId="{41BCB45B-DF86-4BA0-B5A7-7D15D084CCDF}" srcOrd="2" destOrd="0" parTransId="{DF0B2FD3-4407-4B6A-B43A-FCD14F752679}" sibTransId="{DB032C90-ADF5-493B-A8E7-A58DD56FC16C}"/>
    <dgm:cxn modelId="{D1D346E6-A399-49BD-B17B-2A3F80BBE2B5}" type="presOf" srcId="{1BFE4FCA-E5FE-4C45-89B0-2781D52E0729}" destId="{0785A4B4-D31B-48ED-8C5B-446EA662379C}" srcOrd="0" destOrd="3" presId="urn:microsoft.com/office/officeart/2005/8/layout/hList1"/>
    <dgm:cxn modelId="{EB337986-9531-46B2-83F3-32079532F523}" type="presOf" srcId="{EE10E740-37CC-4E84-938C-DB52A1EF6322}" destId="{B07A6B22-929E-4CBE-B9CF-F5BAED617CFA}" srcOrd="0" destOrd="0" presId="urn:microsoft.com/office/officeart/2005/8/layout/hList1"/>
    <dgm:cxn modelId="{D716D651-E116-49C7-B4E3-43AD5AA532FB}" srcId="{D5E52206-CD81-446F-9862-FABF8EF10C82}" destId="{9EF89EB6-081C-47F3-B66A-060577CEE04F}" srcOrd="2" destOrd="0" parTransId="{E6954A25-929F-4684-B7D6-985CC75CCB5C}" sibTransId="{26672303-D8FB-49B3-9067-F00E669EF85D}"/>
    <dgm:cxn modelId="{A12E5C9B-6258-4B41-ADE9-B4E7F9362D90}" srcId="{9EF89EB6-081C-47F3-B66A-060577CEE04F}" destId="{BA2751AD-B1CD-4B13-BFBE-61352591683D}" srcOrd="3" destOrd="0" parTransId="{06B73484-A05F-45A4-8BE8-9C8EF9B87C76}" sibTransId="{2BE91BE3-4F7D-44B6-B8D9-D9DC9A0FD6E0}"/>
    <dgm:cxn modelId="{3C1F4015-ED71-4CF8-90DD-AE1C5AEF7D8E}" srcId="{D5E52206-CD81-446F-9862-FABF8EF10C82}" destId="{86800E4F-1C0E-482B-9770-7E1301BC17E1}" srcOrd="3" destOrd="0" parTransId="{44A9346D-D774-4061-99CC-1BFFA92CE8C8}" sibTransId="{4364F18A-1B43-40D2-83A5-6FF543C0F705}"/>
    <dgm:cxn modelId="{BAB9472E-EA30-4501-B4F6-10FEF734EA64}" srcId="{EE10E740-37CC-4E84-938C-DB52A1EF6322}" destId="{641F9CE6-E6D1-4BBE-B0F8-DFD124335C00}" srcOrd="0" destOrd="0" parTransId="{09328CA4-BCB9-40BB-8DCF-02AAA4CC332E}" sibTransId="{554BC549-507D-4441-A191-EF9AD251F95D}"/>
    <dgm:cxn modelId="{50F62D1F-6AD4-4059-97E6-3677B0638C38}" type="presOf" srcId="{86800E4F-1C0E-482B-9770-7E1301BC17E1}" destId="{AFA91C1C-CEE2-4384-89D0-3B46F59F6EBF}" srcOrd="0" destOrd="0" presId="urn:microsoft.com/office/officeart/2005/8/layout/hList1"/>
    <dgm:cxn modelId="{71ACB3FA-0F45-4061-BE52-DA68338021DA}" type="presOf" srcId="{641F9CE6-E6D1-4BBE-B0F8-DFD124335C00}" destId="{2A8BA9F0-0ECF-422D-81BD-861E8C277781}" srcOrd="0" destOrd="0" presId="urn:microsoft.com/office/officeart/2005/8/layout/hList1"/>
    <dgm:cxn modelId="{7E23AEC3-61AC-4614-B37E-3A8BBFBCDC92}" type="presOf" srcId="{A3D380B4-57EE-4BD4-B807-331B93A3913D}" destId="{11CDF16D-CD11-4095-BE8D-B70C3CB92925}" srcOrd="0" destOrd="3" presId="urn:microsoft.com/office/officeart/2005/8/layout/hList1"/>
    <dgm:cxn modelId="{F7388FC9-A4A6-4301-BAF3-EE19B348E925}" srcId="{86800E4F-1C0E-482B-9770-7E1301BC17E1}" destId="{E3CD524B-166F-4748-B259-B903752289D9}" srcOrd="2" destOrd="0" parTransId="{3582534E-3C79-4567-9AC4-07BA9B9A51EB}" sibTransId="{775A66CF-4C3B-472C-BA5B-3883CFBD0343}"/>
    <dgm:cxn modelId="{F62BEADB-C242-4162-9008-389D19B4A2D8}" type="presOf" srcId="{0DB36947-4F81-439F-B262-FEA8E1CB50D4}" destId="{11CDF16D-CD11-4095-BE8D-B70C3CB92925}" srcOrd="0" destOrd="0" presId="urn:microsoft.com/office/officeart/2005/8/layout/hList1"/>
    <dgm:cxn modelId="{9D750AEE-40A2-42E1-8053-4950B855712E}" srcId="{41FBFB1D-FD4C-408C-9887-A46DC80FBDE1}" destId="{DC63B599-4A87-4C1B-B54D-335912F6F42A}" srcOrd="1" destOrd="0" parTransId="{8616EF81-1558-43DA-914F-7014031123C5}" sibTransId="{3926B5C5-E110-444D-96A0-A2DE24CA3D16}"/>
    <dgm:cxn modelId="{94126D8A-B400-4709-B0CC-45300B883AC7}" srcId="{86800E4F-1C0E-482B-9770-7E1301BC17E1}" destId="{07F0CB0A-9E85-413A-8979-459DE705468E}" srcOrd="0" destOrd="0" parTransId="{AFB7B564-3D1F-42A6-9B53-2A8D476AC29F}" sibTransId="{2049820F-70B4-4FCD-B36F-2CD20D799523}"/>
    <dgm:cxn modelId="{9A38A3C5-BFAC-4238-9CE0-24C43FBDFFD9}" type="presOf" srcId="{9EF89EB6-081C-47F3-B66A-060577CEE04F}" destId="{E6969DA1-B039-4582-A20E-62208D740414}" srcOrd="0" destOrd="0" presId="urn:microsoft.com/office/officeart/2005/8/layout/hList1"/>
    <dgm:cxn modelId="{9644B0BD-FA39-4843-B5EC-3D586597582D}" type="presOf" srcId="{4673A10B-B0F0-4C0C-B332-C21C0CF26F7A}" destId="{11CDF16D-CD11-4095-BE8D-B70C3CB92925}" srcOrd="0" destOrd="1" presId="urn:microsoft.com/office/officeart/2005/8/layout/hList1"/>
    <dgm:cxn modelId="{50E7E088-0CA9-40D0-A1D5-6D7F5DAAEF16}" type="presOf" srcId="{1E6DAB3F-C2D5-421A-84EA-2717A2AC0AFC}" destId="{11CDF16D-CD11-4095-BE8D-B70C3CB92925}" srcOrd="0" destOrd="2" presId="urn:microsoft.com/office/officeart/2005/8/layout/hList1"/>
    <dgm:cxn modelId="{3CD42CDA-8A06-4CF1-B98B-27DFA447A07E}" type="presOf" srcId="{BA2751AD-B1CD-4B13-BFBE-61352591683D}" destId="{0785A4B4-D31B-48ED-8C5B-446EA662379C}" srcOrd="0" destOrd="5" presId="urn:microsoft.com/office/officeart/2005/8/layout/hList1"/>
    <dgm:cxn modelId="{BB4E5C8C-DBDA-4F65-BD21-BF3ED432ABD4}" type="presOf" srcId="{EF59601B-7F92-4718-8F81-903617A3B1BD}" destId="{0785A4B4-D31B-48ED-8C5B-446EA662379C}" srcOrd="0" destOrd="1" presId="urn:microsoft.com/office/officeart/2005/8/layout/hList1"/>
    <dgm:cxn modelId="{25DA744B-82C9-4816-AE75-E1A2BEC21FE7}" srcId="{2428C68C-E6BF-49C8-8F5D-B3E7895B0F9A}" destId="{6725B77F-9C0A-471C-86FD-01831A50F233}" srcOrd="0" destOrd="0" parTransId="{14E89CA3-4D8A-4F5E-82A5-8BE22F3CE097}" sibTransId="{261E6D83-7E6F-4FF8-9380-E71B0AD369D0}"/>
    <dgm:cxn modelId="{9103E378-AAE9-470E-B888-872CE129212D}" type="presOf" srcId="{07F0CB0A-9E85-413A-8979-459DE705468E}" destId="{2D18A5BC-95A3-469E-ACD9-193E7A6AA9B3}" srcOrd="0" destOrd="0" presId="urn:microsoft.com/office/officeart/2005/8/layout/hList1"/>
    <dgm:cxn modelId="{C2887959-9BF5-43EF-9963-558ADD091C8F}" srcId="{9EF89EB6-081C-47F3-B66A-060577CEE04F}" destId="{41FBFB1D-FD4C-408C-9887-A46DC80FBDE1}" srcOrd="0" destOrd="0" parTransId="{EB458BFF-B5D1-407A-8143-B12687B0FAE2}" sibTransId="{840DADB0-AFFC-4E9C-80B0-893C432FDF25}"/>
    <dgm:cxn modelId="{0A4E572C-3764-4E85-8075-B61E62057FB4}" srcId="{D5E52206-CD81-446F-9862-FABF8EF10C82}" destId="{09224D6A-259F-4AA0-AE4E-7948411104C9}" srcOrd="0" destOrd="0" parTransId="{E28204B1-8387-4CAE-BA0B-0FD1101C801B}" sibTransId="{C579E109-EFB6-4911-832B-62BBAA58B9BA}"/>
    <dgm:cxn modelId="{CD8856F8-2951-47DC-907F-54ACEC3D1F75}" srcId="{41FBFB1D-FD4C-408C-9887-A46DC80FBDE1}" destId="{EF59601B-7F92-4718-8F81-903617A3B1BD}" srcOrd="0" destOrd="0" parTransId="{8B375EDE-5CEA-4DA4-B814-203EFAE5467D}" sibTransId="{301626E3-8F99-4D27-9E49-7D2D386ED26A}"/>
    <dgm:cxn modelId="{DAF2CA51-FCC7-4315-8030-B9D9F3ED8697}" type="presOf" srcId="{DC63B599-4A87-4C1B-B54D-335912F6F42A}" destId="{0785A4B4-D31B-48ED-8C5B-446EA662379C}" srcOrd="0" destOrd="2" presId="urn:microsoft.com/office/officeart/2005/8/layout/hList1"/>
    <dgm:cxn modelId="{7D217710-1160-4024-ACAC-D717CE7A96D6}" srcId="{09224D6A-259F-4AA0-AE4E-7948411104C9}" destId="{A3D380B4-57EE-4BD4-B807-331B93A3913D}" srcOrd="3" destOrd="0" parTransId="{D4BFD2BB-DDF2-41A9-B317-2C348006B392}" sibTransId="{738B45CA-D1D0-46C7-8A74-EFC15D73A056}"/>
    <dgm:cxn modelId="{67B5C533-553B-4BD8-A296-AC04EB57B5F3}" srcId="{09224D6A-259F-4AA0-AE4E-7948411104C9}" destId="{1E6DAB3F-C2D5-421A-84EA-2717A2AC0AFC}" srcOrd="2" destOrd="0" parTransId="{7EDC27D7-C32B-4D08-AEAF-BB5694BB53B7}" sibTransId="{07FA03A0-D8A4-4BA9-9427-50962275EE0E}"/>
    <dgm:cxn modelId="{A613655B-6A34-46E3-9256-A867F978DFB9}" srcId="{09224D6A-259F-4AA0-AE4E-7948411104C9}" destId="{0DB36947-4F81-439F-B262-FEA8E1CB50D4}" srcOrd="0" destOrd="0" parTransId="{A7D49855-6225-44B7-8C4D-90205B19EFDB}" sibTransId="{370DF6DD-4261-4DE4-9248-D2616121EDBF}"/>
    <dgm:cxn modelId="{5644F17F-979B-4935-8A36-14C222B74DDD}" type="presOf" srcId="{D5E52206-CD81-446F-9862-FABF8EF10C82}" destId="{218D4C95-B969-48FF-9860-A7A4F7BC6B66}" srcOrd="0" destOrd="0" presId="urn:microsoft.com/office/officeart/2005/8/layout/hList1"/>
    <dgm:cxn modelId="{1441A0CD-E8B4-4FFF-B7AC-C5CCF9A7DC47}" type="presOf" srcId="{3C739D0D-9AFA-4BA7-9134-DA877180BA00}" destId="{2D18A5BC-95A3-469E-ACD9-193E7A6AA9B3}" srcOrd="0" destOrd="1" presId="urn:microsoft.com/office/officeart/2005/8/layout/hList1"/>
    <dgm:cxn modelId="{0FA85BAF-FB53-44A7-AFF6-6E73273C01FD}" type="presOf" srcId="{09224D6A-259F-4AA0-AE4E-7948411104C9}" destId="{9C01E49F-426D-45FC-9A24-5F106493535A}" srcOrd="0" destOrd="0" presId="urn:microsoft.com/office/officeart/2005/8/layout/hList1"/>
    <dgm:cxn modelId="{FCAD2AEE-9874-433B-8D33-2B312697E2B8}" type="presOf" srcId="{6725B77F-9C0A-471C-86FD-01831A50F233}" destId="{16309133-C31C-4720-99AF-6F2DB828F9C8}" srcOrd="0" destOrd="0" presId="urn:microsoft.com/office/officeart/2005/8/layout/hList1"/>
    <dgm:cxn modelId="{D9A15C9C-671D-4022-A805-F8A8D59F7F81}" srcId="{9EF89EB6-081C-47F3-B66A-060577CEE04F}" destId="{1BFE4FCA-E5FE-4C45-89B0-2781D52E0729}" srcOrd="1" destOrd="0" parTransId="{7E224158-0C71-4F0E-83B6-678BB33F12F5}" sibTransId="{C9945843-2035-4CB3-8583-022E8CD895E5}"/>
    <dgm:cxn modelId="{22ABD67F-BC73-4830-B8D2-718AC454C0F2}" type="presParOf" srcId="{218D4C95-B969-48FF-9860-A7A4F7BC6B66}" destId="{5ACBE873-C992-4211-989C-2345ED0ACE89}" srcOrd="0" destOrd="0" presId="urn:microsoft.com/office/officeart/2005/8/layout/hList1"/>
    <dgm:cxn modelId="{E244B9B7-4F86-467F-9C92-C6881B6FCD4E}" type="presParOf" srcId="{5ACBE873-C992-4211-989C-2345ED0ACE89}" destId="{9C01E49F-426D-45FC-9A24-5F106493535A}" srcOrd="0" destOrd="0" presId="urn:microsoft.com/office/officeart/2005/8/layout/hList1"/>
    <dgm:cxn modelId="{FCBE8E72-0F79-4E25-81DC-C3B69AAEA939}" type="presParOf" srcId="{5ACBE873-C992-4211-989C-2345ED0ACE89}" destId="{11CDF16D-CD11-4095-BE8D-B70C3CB92925}" srcOrd="1" destOrd="0" presId="urn:microsoft.com/office/officeart/2005/8/layout/hList1"/>
    <dgm:cxn modelId="{D6665085-35AA-4E48-8CF7-0904F9A55FDD}" type="presParOf" srcId="{218D4C95-B969-48FF-9860-A7A4F7BC6B66}" destId="{8324194A-B6F6-4EB6-A152-435D6EE31669}" srcOrd="1" destOrd="0" presId="urn:microsoft.com/office/officeart/2005/8/layout/hList1"/>
    <dgm:cxn modelId="{7CDFDCA7-0518-448B-9A4F-B4F565EF5BF2}" type="presParOf" srcId="{218D4C95-B969-48FF-9860-A7A4F7BC6B66}" destId="{BB6E384C-4F59-4381-8E90-70174823E340}" srcOrd="2" destOrd="0" presId="urn:microsoft.com/office/officeart/2005/8/layout/hList1"/>
    <dgm:cxn modelId="{3D693DF3-2031-43E7-A8CB-69B6FBBD394B}" type="presParOf" srcId="{BB6E384C-4F59-4381-8E90-70174823E340}" destId="{0A62838D-2DAF-4608-B860-826AE683CBA1}" srcOrd="0" destOrd="0" presId="urn:microsoft.com/office/officeart/2005/8/layout/hList1"/>
    <dgm:cxn modelId="{16CDEF5D-E266-43C3-B844-E5227E8F74B9}" type="presParOf" srcId="{BB6E384C-4F59-4381-8E90-70174823E340}" destId="{16309133-C31C-4720-99AF-6F2DB828F9C8}" srcOrd="1" destOrd="0" presId="urn:microsoft.com/office/officeart/2005/8/layout/hList1"/>
    <dgm:cxn modelId="{8253FE4D-894B-4697-81C0-C5DCA31A14B3}" type="presParOf" srcId="{218D4C95-B969-48FF-9860-A7A4F7BC6B66}" destId="{54D29D74-4E75-4F1A-9163-C246F0336351}" srcOrd="3" destOrd="0" presId="urn:microsoft.com/office/officeart/2005/8/layout/hList1"/>
    <dgm:cxn modelId="{8A84AC40-9E31-4813-9625-D689E55C6015}" type="presParOf" srcId="{218D4C95-B969-48FF-9860-A7A4F7BC6B66}" destId="{89CB3AED-4782-48BB-A271-1EFC5A5093AD}" srcOrd="4" destOrd="0" presId="urn:microsoft.com/office/officeart/2005/8/layout/hList1"/>
    <dgm:cxn modelId="{450A9C76-321C-4E8A-8199-7AF91AB2B6B9}" type="presParOf" srcId="{89CB3AED-4782-48BB-A271-1EFC5A5093AD}" destId="{E6969DA1-B039-4582-A20E-62208D740414}" srcOrd="0" destOrd="0" presId="urn:microsoft.com/office/officeart/2005/8/layout/hList1"/>
    <dgm:cxn modelId="{4670ABEF-2B54-47BC-B9ED-48AB94BF2BFC}" type="presParOf" srcId="{89CB3AED-4782-48BB-A271-1EFC5A5093AD}" destId="{0785A4B4-D31B-48ED-8C5B-446EA662379C}" srcOrd="1" destOrd="0" presId="urn:microsoft.com/office/officeart/2005/8/layout/hList1"/>
    <dgm:cxn modelId="{93159CCB-B63C-427B-B101-2CF9E3AB5AB2}" type="presParOf" srcId="{218D4C95-B969-48FF-9860-A7A4F7BC6B66}" destId="{ED306C88-F382-49B5-924D-8DE0AFAFAE49}" srcOrd="5" destOrd="0" presId="urn:microsoft.com/office/officeart/2005/8/layout/hList1"/>
    <dgm:cxn modelId="{F450FC3E-D40A-4CA0-8750-716BA2CF8F2D}" type="presParOf" srcId="{218D4C95-B969-48FF-9860-A7A4F7BC6B66}" destId="{5B0C06EB-56AE-4D68-8D12-4015C18C9D63}" srcOrd="6" destOrd="0" presId="urn:microsoft.com/office/officeart/2005/8/layout/hList1"/>
    <dgm:cxn modelId="{0BD0BF46-A019-4E2B-8070-766709226016}" type="presParOf" srcId="{5B0C06EB-56AE-4D68-8D12-4015C18C9D63}" destId="{AFA91C1C-CEE2-4384-89D0-3B46F59F6EBF}" srcOrd="0" destOrd="0" presId="urn:microsoft.com/office/officeart/2005/8/layout/hList1"/>
    <dgm:cxn modelId="{17D9A1CA-F4F7-40D5-94D9-A3DD17893F72}" type="presParOf" srcId="{5B0C06EB-56AE-4D68-8D12-4015C18C9D63}" destId="{2D18A5BC-95A3-469E-ACD9-193E7A6AA9B3}" srcOrd="1" destOrd="0" presId="urn:microsoft.com/office/officeart/2005/8/layout/hList1"/>
    <dgm:cxn modelId="{C4FB5D41-7E91-4395-942F-C1C1FA38F644}" type="presParOf" srcId="{218D4C95-B969-48FF-9860-A7A4F7BC6B66}" destId="{9D5CFD7A-B132-435C-9E9B-62471D9CF028}" srcOrd="7" destOrd="0" presId="urn:microsoft.com/office/officeart/2005/8/layout/hList1"/>
    <dgm:cxn modelId="{E4A2144C-B779-4654-A443-CD7B076EB248}" type="presParOf" srcId="{218D4C95-B969-48FF-9860-A7A4F7BC6B66}" destId="{2F076096-2F81-498D-B4E3-77C402BA3658}" srcOrd="8" destOrd="0" presId="urn:microsoft.com/office/officeart/2005/8/layout/hList1"/>
    <dgm:cxn modelId="{493DA6DA-D19B-4E46-A345-B3D1415411B5}" type="presParOf" srcId="{2F076096-2F81-498D-B4E3-77C402BA3658}" destId="{B07A6B22-929E-4CBE-B9CF-F5BAED617CFA}" srcOrd="0" destOrd="0" presId="urn:microsoft.com/office/officeart/2005/8/layout/hList1"/>
    <dgm:cxn modelId="{A2221B40-AF4A-4DC2-B594-974875DF9F93}" type="presParOf" srcId="{2F076096-2F81-498D-B4E3-77C402BA3658}" destId="{2A8BA9F0-0ECF-422D-81BD-861E8C27778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8B8A93-8ECA-4FCA-9AB0-77050FE6DBA1}">
      <dsp:nvSpPr>
        <dsp:cNvPr id="0" name=""/>
        <dsp:cNvSpPr/>
      </dsp:nvSpPr>
      <dsp:spPr>
        <a:xfrm>
          <a:off x="4783663" y="1182886"/>
          <a:ext cx="930242" cy="5725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5592"/>
              </a:lnTo>
              <a:lnTo>
                <a:pt x="930242" y="445592"/>
              </a:lnTo>
              <a:lnTo>
                <a:pt x="930242" y="5725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066A47-72C2-4507-807E-05E7CCB38766}">
      <dsp:nvSpPr>
        <dsp:cNvPr id="0" name=""/>
        <dsp:cNvSpPr/>
      </dsp:nvSpPr>
      <dsp:spPr>
        <a:xfrm>
          <a:off x="3961949" y="2630587"/>
          <a:ext cx="3427210" cy="3938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6896"/>
              </a:lnTo>
              <a:lnTo>
                <a:pt x="3427210" y="266896"/>
              </a:lnTo>
              <a:lnTo>
                <a:pt x="3427210" y="39387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24EEFC-3C7C-4357-A1CD-CD7920D80AF5}">
      <dsp:nvSpPr>
        <dsp:cNvPr id="0" name=""/>
        <dsp:cNvSpPr/>
      </dsp:nvSpPr>
      <dsp:spPr>
        <a:xfrm>
          <a:off x="3961949" y="2630587"/>
          <a:ext cx="1751956" cy="3938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6896"/>
              </a:lnTo>
              <a:lnTo>
                <a:pt x="1751956" y="266896"/>
              </a:lnTo>
              <a:lnTo>
                <a:pt x="1751956" y="39387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DD6565-FEB5-43D8-90E2-0E85D9907275}">
      <dsp:nvSpPr>
        <dsp:cNvPr id="0" name=""/>
        <dsp:cNvSpPr/>
      </dsp:nvSpPr>
      <dsp:spPr>
        <a:xfrm>
          <a:off x="3916229" y="2630587"/>
          <a:ext cx="91440" cy="39387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66896"/>
              </a:lnTo>
              <a:lnTo>
                <a:pt x="122422" y="266896"/>
              </a:lnTo>
              <a:lnTo>
                <a:pt x="122422" y="39387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058816-4872-47C5-9A86-B399F4292AAE}">
      <dsp:nvSpPr>
        <dsp:cNvPr id="0" name=""/>
        <dsp:cNvSpPr/>
      </dsp:nvSpPr>
      <dsp:spPr>
        <a:xfrm>
          <a:off x="2363398" y="2630587"/>
          <a:ext cx="1598551" cy="393873"/>
        </a:xfrm>
        <a:custGeom>
          <a:avLst/>
          <a:gdLst/>
          <a:ahLst/>
          <a:cxnLst/>
          <a:rect l="0" t="0" r="0" b="0"/>
          <a:pathLst>
            <a:path>
              <a:moveTo>
                <a:pt x="1598551" y="0"/>
              </a:moveTo>
              <a:lnTo>
                <a:pt x="1598551" y="266896"/>
              </a:lnTo>
              <a:lnTo>
                <a:pt x="0" y="266896"/>
              </a:lnTo>
              <a:lnTo>
                <a:pt x="0" y="39387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1A3529-BE1D-40EA-8F4C-67F0C5890AD0}">
      <dsp:nvSpPr>
        <dsp:cNvPr id="0" name=""/>
        <dsp:cNvSpPr/>
      </dsp:nvSpPr>
      <dsp:spPr>
        <a:xfrm>
          <a:off x="642076" y="2630587"/>
          <a:ext cx="3319873" cy="421899"/>
        </a:xfrm>
        <a:custGeom>
          <a:avLst/>
          <a:gdLst/>
          <a:ahLst/>
          <a:cxnLst/>
          <a:rect l="0" t="0" r="0" b="0"/>
          <a:pathLst>
            <a:path>
              <a:moveTo>
                <a:pt x="3319873" y="0"/>
              </a:moveTo>
              <a:lnTo>
                <a:pt x="3319873" y="294922"/>
              </a:lnTo>
              <a:lnTo>
                <a:pt x="0" y="294922"/>
              </a:lnTo>
              <a:lnTo>
                <a:pt x="0" y="42189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5DADF1-FF7F-4FAC-BEAF-CDD403A2C1F3}">
      <dsp:nvSpPr>
        <dsp:cNvPr id="0" name=""/>
        <dsp:cNvSpPr/>
      </dsp:nvSpPr>
      <dsp:spPr>
        <a:xfrm>
          <a:off x="3961949" y="1182886"/>
          <a:ext cx="821713" cy="577330"/>
        </a:xfrm>
        <a:custGeom>
          <a:avLst/>
          <a:gdLst/>
          <a:ahLst/>
          <a:cxnLst/>
          <a:rect l="0" t="0" r="0" b="0"/>
          <a:pathLst>
            <a:path>
              <a:moveTo>
                <a:pt x="821713" y="0"/>
              </a:moveTo>
              <a:lnTo>
                <a:pt x="821713" y="450353"/>
              </a:lnTo>
              <a:lnTo>
                <a:pt x="0" y="450353"/>
              </a:lnTo>
              <a:lnTo>
                <a:pt x="0" y="57733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5108C6-174E-4AB5-B3AB-91B01DA0D6CB}">
      <dsp:nvSpPr>
        <dsp:cNvPr id="0" name=""/>
        <dsp:cNvSpPr/>
      </dsp:nvSpPr>
      <dsp:spPr>
        <a:xfrm>
          <a:off x="4098332" y="312515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1C8B88-8C15-46A4-93B6-7DE421D59981}">
      <dsp:nvSpPr>
        <dsp:cNvPr id="0" name=""/>
        <dsp:cNvSpPr/>
      </dsp:nvSpPr>
      <dsp:spPr>
        <a:xfrm>
          <a:off x="4250628" y="457196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200" u="sng" kern="1200" noProof="0" dirty="0" err="1" smtClean="0"/>
            <a:t>Problem</a:t>
          </a:r>
          <a:r>
            <a:rPr lang="es-ES_tradnl" sz="1200" u="sng" kern="1200" noProof="0" dirty="0" smtClean="0"/>
            <a:t>: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200" kern="1200" noProof="0" dirty="0" err="1" smtClean="0"/>
            <a:t>Low</a:t>
          </a:r>
          <a:r>
            <a:rPr lang="es-ES_tradnl" sz="1200" kern="1200" noProof="0" dirty="0" smtClean="0"/>
            <a:t> </a:t>
          </a:r>
          <a:r>
            <a:rPr lang="es-ES_tradnl" sz="1200" kern="1200" noProof="0" dirty="0" err="1" smtClean="0"/>
            <a:t>Competitivenness</a:t>
          </a:r>
          <a:r>
            <a:rPr lang="es-ES_tradnl" sz="1200" kern="1200" noProof="0" dirty="0" smtClean="0"/>
            <a:t> of </a:t>
          </a:r>
          <a:r>
            <a:rPr lang="es-ES_tradnl" sz="1200" kern="1200" noProof="0" dirty="0" err="1" smtClean="0"/>
            <a:t>the</a:t>
          </a:r>
          <a:r>
            <a:rPr lang="es-ES_tradnl" sz="1200" kern="1200" noProof="0" dirty="0" smtClean="0"/>
            <a:t> </a:t>
          </a:r>
          <a:r>
            <a:rPr lang="es-ES_tradnl" sz="1200" kern="1200" noProof="0" dirty="0" err="1" smtClean="0"/>
            <a:t>Jamaican</a:t>
          </a:r>
          <a:r>
            <a:rPr lang="es-ES_tradnl" sz="1200" kern="1200" noProof="0" dirty="0" smtClean="0"/>
            <a:t> </a:t>
          </a:r>
          <a:r>
            <a:rPr lang="es-ES_tradnl" sz="1200" kern="1200" noProof="0" dirty="0" err="1" smtClean="0"/>
            <a:t>Economy</a:t>
          </a:r>
          <a:endParaRPr lang="es-ES_tradnl" sz="1200" kern="1200" noProof="0" dirty="0"/>
        </a:p>
      </dsp:txBody>
      <dsp:txXfrm>
        <a:off x="4276120" y="482688"/>
        <a:ext cx="1319678" cy="819386"/>
      </dsp:txXfrm>
    </dsp:sp>
    <dsp:sp modelId="{837697E4-4D40-4EE2-B965-4D930E8FC9EA}">
      <dsp:nvSpPr>
        <dsp:cNvPr id="0" name=""/>
        <dsp:cNvSpPr/>
      </dsp:nvSpPr>
      <dsp:spPr>
        <a:xfrm>
          <a:off x="3276618" y="1760216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6F3E4E-8342-4AC8-A2EB-56D4CE7AEA6B}">
      <dsp:nvSpPr>
        <dsp:cNvPr id="0" name=""/>
        <dsp:cNvSpPr/>
      </dsp:nvSpPr>
      <dsp:spPr>
        <a:xfrm>
          <a:off x="3428914" y="1904897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50" u="sng" kern="1200" dirty="0" smtClean="0"/>
            <a:t>Principal </a:t>
          </a:r>
          <a:r>
            <a:rPr lang="es-ES" sz="1050" u="sng" kern="1200" dirty="0" err="1" smtClean="0"/>
            <a:t>factors</a:t>
          </a:r>
          <a:r>
            <a:rPr lang="es-ES" sz="1050" u="sng" kern="1200" dirty="0" smtClean="0"/>
            <a:t>:</a:t>
          </a: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050" kern="1200" dirty="0" smtClean="0"/>
            <a:t>Legal and </a:t>
          </a:r>
          <a:r>
            <a:rPr lang="es-ES_tradnl" sz="1050" kern="1200" dirty="0" err="1" smtClean="0"/>
            <a:t>Institutional</a:t>
          </a:r>
          <a:r>
            <a:rPr lang="es-ES_tradnl" sz="1050" kern="1200" dirty="0" smtClean="0"/>
            <a:t> </a:t>
          </a:r>
          <a:r>
            <a:rPr lang="es-ES_tradnl" sz="1050" kern="1200" dirty="0" err="1" smtClean="0"/>
            <a:t>framework</a:t>
          </a:r>
          <a:r>
            <a:rPr lang="es-ES_tradnl" sz="1050" kern="1200" dirty="0" smtClean="0"/>
            <a:t> </a:t>
          </a:r>
          <a:r>
            <a:rPr lang="es-ES_tradnl" sz="1050" kern="1200" dirty="0" err="1" smtClean="0"/>
            <a:t>not</a:t>
          </a:r>
          <a:r>
            <a:rPr lang="es-ES_tradnl" sz="1050" kern="1200" dirty="0" smtClean="0"/>
            <a:t> </a:t>
          </a:r>
          <a:r>
            <a:rPr lang="es-ES_tradnl" sz="1050" kern="1200" dirty="0" err="1" smtClean="0"/>
            <a:t>conducive</a:t>
          </a:r>
          <a:r>
            <a:rPr lang="es-ES_tradnl" sz="1050" kern="1200" dirty="0" smtClean="0"/>
            <a:t> </a:t>
          </a:r>
          <a:r>
            <a:rPr lang="es-ES_tradnl" sz="1050" kern="1200" dirty="0" err="1" smtClean="0"/>
            <a:t>to</a:t>
          </a:r>
          <a:r>
            <a:rPr lang="es-ES_tradnl" sz="1050" kern="1200" dirty="0" smtClean="0"/>
            <a:t> </a:t>
          </a:r>
          <a:r>
            <a:rPr lang="es-ES_tradnl" sz="1050" kern="1200" dirty="0" err="1" smtClean="0"/>
            <a:t>effiiennt</a:t>
          </a:r>
          <a:r>
            <a:rPr lang="es-ES_tradnl" sz="1050" kern="1200" dirty="0" smtClean="0"/>
            <a:t> </a:t>
          </a:r>
          <a:r>
            <a:rPr lang="es-ES_tradnl" sz="1050" kern="1200" dirty="0" err="1" smtClean="0"/>
            <a:t>private</a:t>
          </a:r>
          <a:r>
            <a:rPr lang="es-ES_tradnl" sz="1050" kern="1200" dirty="0" smtClean="0"/>
            <a:t> </a:t>
          </a:r>
          <a:r>
            <a:rPr lang="es-ES_tradnl" sz="1050" kern="1200" dirty="0" err="1" smtClean="0"/>
            <a:t>activity</a:t>
          </a:r>
          <a:endParaRPr lang="es-ES_tradnl" sz="1050" kern="1200" noProof="0" dirty="0"/>
        </a:p>
      </dsp:txBody>
      <dsp:txXfrm>
        <a:off x="3454406" y="1930389"/>
        <a:ext cx="1319678" cy="819386"/>
      </dsp:txXfrm>
    </dsp:sp>
    <dsp:sp modelId="{EE30E94D-5490-4DDD-995E-C1FF4C3576A0}">
      <dsp:nvSpPr>
        <dsp:cNvPr id="0" name=""/>
        <dsp:cNvSpPr/>
      </dsp:nvSpPr>
      <dsp:spPr>
        <a:xfrm>
          <a:off x="-43255" y="3052486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E7DB08-7C16-4AC9-8B16-86EED02DD740}">
      <dsp:nvSpPr>
        <dsp:cNvPr id="0" name=""/>
        <dsp:cNvSpPr/>
      </dsp:nvSpPr>
      <dsp:spPr>
        <a:xfrm>
          <a:off x="109040" y="3197167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200" kern="1200" noProof="0" dirty="0" err="1" smtClean="0"/>
            <a:t>Lack</a:t>
          </a:r>
          <a:r>
            <a:rPr lang="es-ES_tradnl" sz="1200" kern="1200" noProof="0" dirty="0" smtClean="0"/>
            <a:t> of </a:t>
          </a:r>
          <a:r>
            <a:rPr lang="es-ES_tradnl" sz="1200" kern="1200" noProof="0" dirty="0" err="1" smtClean="0"/>
            <a:t>consensus</a:t>
          </a:r>
          <a:r>
            <a:rPr lang="es-ES_tradnl" sz="1200" kern="1200" noProof="0" dirty="0" smtClean="0"/>
            <a:t> </a:t>
          </a:r>
          <a:r>
            <a:rPr lang="es-ES_tradnl" sz="1200" kern="1200" noProof="0" dirty="0" err="1" smtClean="0"/>
            <a:t>between</a:t>
          </a:r>
          <a:r>
            <a:rPr lang="es-ES_tradnl" sz="1200" kern="1200" noProof="0" dirty="0" smtClean="0"/>
            <a:t> </a:t>
          </a:r>
          <a:r>
            <a:rPr lang="es-ES_tradnl" sz="1200" kern="1200" noProof="0" dirty="0" err="1" smtClean="0"/>
            <a:t>public</a:t>
          </a:r>
          <a:r>
            <a:rPr lang="es-ES_tradnl" sz="1200" kern="1200" noProof="0" dirty="0" smtClean="0"/>
            <a:t> and </a:t>
          </a:r>
          <a:r>
            <a:rPr lang="es-ES_tradnl" sz="1200" kern="1200" noProof="0" dirty="0" err="1" smtClean="0"/>
            <a:t>private</a:t>
          </a:r>
          <a:r>
            <a:rPr lang="es-ES_tradnl" sz="1200" kern="1200" noProof="0" dirty="0" smtClean="0"/>
            <a:t> sector </a:t>
          </a:r>
          <a:r>
            <a:rPr lang="es-ES_tradnl" sz="1200" kern="1200" noProof="0" dirty="0" err="1" smtClean="0"/>
            <a:t>for</a:t>
          </a:r>
          <a:r>
            <a:rPr lang="es-ES_tradnl" sz="1200" kern="1200" noProof="0" dirty="0" smtClean="0"/>
            <a:t> </a:t>
          </a:r>
          <a:r>
            <a:rPr lang="es-ES_tradnl" sz="1200" kern="1200" noProof="0" dirty="0" err="1" smtClean="0"/>
            <a:t>reforms</a:t>
          </a:r>
          <a:endParaRPr lang="es-ES_tradnl" sz="1200" kern="1200" noProof="0" dirty="0"/>
        </a:p>
      </dsp:txBody>
      <dsp:txXfrm>
        <a:off x="134532" y="3222659"/>
        <a:ext cx="1319678" cy="819386"/>
      </dsp:txXfrm>
    </dsp:sp>
    <dsp:sp modelId="{FAE0303C-DB5E-4719-9D8E-14D4EBA74993}">
      <dsp:nvSpPr>
        <dsp:cNvPr id="0" name=""/>
        <dsp:cNvSpPr/>
      </dsp:nvSpPr>
      <dsp:spPr>
        <a:xfrm>
          <a:off x="1678066" y="3024460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11CF9B-3205-49E7-8A6C-267CC834CEA8}">
      <dsp:nvSpPr>
        <dsp:cNvPr id="0" name=""/>
        <dsp:cNvSpPr/>
      </dsp:nvSpPr>
      <dsp:spPr>
        <a:xfrm>
          <a:off x="1830362" y="3169141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Budgetary support for unproductive public companies</a:t>
          </a:r>
          <a:endParaRPr lang="en-US" sz="1200" kern="1200" dirty="0"/>
        </a:p>
      </dsp:txBody>
      <dsp:txXfrm>
        <a:off x="1855854" y="3194633"/>
        <a:ext cx="1319678" cy="819386"/>
      </dsp:txXfrm>
    </dsp:sp>
    <dsp:sp modelId="{A039A295-67F9-4D46-B447-E7C6A3776521}">
      <dsp:nvSpPr>
        <dsp:cNvPr id="0" name=""/>
        <dsp:cNvSpPr/>
      </dsp:nvSpPr>
      <dsp:spPr>
        <a:xfrm>
          <a:off x="3353320" y="3024460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87AC3B-5D70-41A7-82F6-A2A69A10311D}">
      <dsp:nvSpPr>
        <dsp:cNvPr id="0" name=""/>
        <dsp:cNvSpPr/>
      </dsp:nvSpPr>
      <dsp:spPr>
        <a:xfrm>
          <a:off x="3505616" y="3169141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200" kern="1200" noProof="0" dirty="0" err="1" smtClean="0"/>
            <a:t>Tax</a:t>
          </a:r>
          <a:r>
            <a:rPr lang="es-ES_tradnl" sz="1200" kern="1200" noProof="0" dirty="0" smtClean="0"/>
            <a:t> </a:t>
          </a:r>
          <a:r>
            <a:rPr lang="es-ES_tradnl" sz="1200" kern="1200" noProof="0" dirty="0" err="1" smtClean="0"/>
            <a:t>system</a:t>
          </a:r>
          <a:r>
            <a:rPr lang="es-ES_tradnl" sz="1200" kern="1200" noProof="0" dirty="0" smtClean="0"/>
            <a:t> </a:t>
          </a:r>
          <a:r>
            <a:rPr lang="es-ES_tradnl" sz="1200" kern="1200" noProof="0" dirty="0" err="1" smtClean="0"/>
            <a:t>distorts</a:t>
          </a:r>
          <a:r>
            <a:rPr lang="es-ES_tradnl" sz="1200" kern="1200" noProof="0" dirty="0" smtClean="0"/>
            <a:t> </a:t>
          </a:r>
          <a:r>
            <a:rPr lang="es-ES_tradnl" sz="1200" kern="1200" noProof="0" dirty="0" err="1" smtClean="0"/>
            <a:t>private</a:t>
          </a:r>
          <a:r>
            <a:rPr lang="es-ES_tradnl" sz="1200" kern="1200" noProof="0" dirty="0" smtClean="0"/>
            <a:t> sector </a:t>
          </a:r>
          <a:r>
            <a:rPr lang="es-ES_tradnl" sz="1200" kern="1200" noProof="0" dirty="0" err="1" smtClean="0"/>
            <a:t>activity</a:t>
          </a:r>
          <a:endParaRPr lang="es-ES_tradnl" sz="1200" kern="1200" noProof="0" dirty="0"/>
        </a:p>
      </dsp:txBody>
      <dsp:txXfrm>
        <a:off x="3531108" y="3194633"/>
        <a:ext cx="1319678" cy="819386"/>
      </dsp:txXfrm>
    </dsp:sp>
    <dsp:sp modelId="{B47D2000-E011-4A32-B431-D1202759A1D9}">
      <dsp:nvSpPr>
        <dsp:cNvPr id="0" name=""/>
        <dsp:cNvSpPr/>
      </dsp:nvSpPr>
      <dsp:spPr>
        <a:xfrm>
          <a:off x="5028574" y="3024460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33420B-2E83-4877-9C06-00B5560A2D9F}">
      <dsp:nvSpPr>
        <dsp:cNvPr id="0" name=""/>
        <dsp:cNvSpPr/>
      </dsp:nvSpPr>
      <dsp:spPr>
        <a:xfrm>
          <a:off x="5180870" y="3169141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200" kern="1200" noProof="0" dirty="0" smtClean="0"/>
            <a:t>Poor </a:t>
          </a:r>
          <a:r>
            <a:rPr lang="es-ES_tradnl" sz="1200" kern="1200" noProof="0" dirty="0" err="1" smtClean="0"/>
            <a:t>access</a:t>
          </a:r>
          <a:r>
            <a:rPr lang="es-ES_tradnl" sz="1200" kern="1200" noProof="0" dirty="0" smtClean="0"/>
            <a:t> </a:t>
          </a:r>
          <a:r>
            <a:rPr lang="es-ES_tradnl" sz="1200" kern="1200" noProof="0" dirty="0" err="1" smtClean="0"/>
            <a:t>to</a:t>
          </a:r>
          <a:r>
            <a:rPr lang="es-ES_tradnl" sz="1200" kern="1200" noProof="0" dirty="0" smtClean="0"/>
            <a:t> </a:t>
          </a:r>
          <a:r>
            <a:rPr lang="es-ES_tradnl" sz="1200" kern="1200" noProof="0" dirty="0" err="1" smtClean="0"/>
            <a:t>finance</a:t>
          </a:r>
          <a:endParaRPr lang="es-ES_tradnl" sz="1200" kern="1200" noProof="0" dirty="0"/>
        </a:p>
      </dsp:txBody>
      <dsp:txXfrm>
        <a:off x="5206362" y="3194633"/>
        <a:ext cx="1319678" cy="819386"/>
      </dsp:txXfrm>
    </dsp:sp>
    <dsp:sp modelId="{1B366406-9F83-4179-AFB5-214E2D51687D}">
      <dsp:nvSpPr>
        <dsp:cNvPr id="0" name=""/>
        <dsp:cNvSpPr/>
      </dsp:nvSpPr>
      <dsp:spPr>
        <a:xfrm>
          <a:off x="6703828" y="3024460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76B5D4-3428-4AB2-828B-13CAAC9E66FE}">
      <dsp:nvSpPr>
        <dsp:cNvPr id="0" name=""/>
        <dsp:cNvSpPr/>
      </dsp:nvSpPr>
      <dsp:spPr>
        <a:xfrm>
          <a:off x="6856124" y="3169141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200" kern="1200" noProof="0" dirty="0" smtClean="0"/>
            <a:t>High </a:t>
          </a:r>
          <a:r>
            <a:rPr lang="es-ES_tradnl" sz="1200" kern="1200" noProof="0" dirty="0" err="1" smtClean="0"/>
            <a:t>percentage</a:t>
          </a:r>
          <a:r>
            <a:rPr lang="es-ES_tradnl" sz="1200" kern="1200" noProof="0" dirty="0" smtClean="0"/>
            <a:t> of </a:t>
          </a:r>
          <a:r>
            <a:rPr lang="es-ES_tradnl" sz="1200" kern="1200" noProof="0" dirty="0" err="1" smtClean="0"/>
            <a:t>untitled</a:t>
          </a:r>
          <a:r>
            <a:rPr lang="es-ES_tradnl" sz="1200" kern="1200" noProof="0" dirty="0" smtClean="0"/>
            <a:t> </a:t>
          </a:r>
          <a:r>
            <a:rPr lang="es-ES_tradnl" sz="1200" kern="1200" noProof="0" dirty="0" err="1" smtClean="0"/>
            <a:t>land</a:t>
          </a:r>
          <a:r>
            <a:rPr lang="es-ES_tradnl" sz="1200" kern="1200" noProof="0" dirty="0" smtClean="0"/>
            <a:t> </a:t>
          </a:r>
          <a:r>
            <a:rPr lang="es-ES_tradnl" sz="1200" kern="1200" noProof="0" dirty="0" err="1" smtClean="0"/>
            <a:t>limits</a:t>
          </a:r>
          <a:r>
            <a:rPr lang="es-ES_tradnl" sz="1200" kern="1200" noProof="0" dirty="0" smtClean="0"/>
            <a:t> </a:t>
          </a:r>
          <a:r>
            <a:rPr lang="es-ES_tradnl" sz="1200" kern="1200" noProof="0" dirty="0" err="1" smtClean="0"/>
            <a:t>private</a:t>
          </a:r>
          <a:r>
            <a:rPr lang="es-ES_tradnl" sz="1200" kern="1200" noProof="0" dirty="0" smtClean="0"/>
            <a:t> sector </a:t>
          </a:r>
          <a:r>
            <a:rPr lang="es-ES_tradnl" sz="1200" kern="1200" noProof="0" dirty="0" err="1" smtClean="0"/>
            <a:t>activity</a:t>
          </a:r>
          <a:endParaRPr lang="es-ES_tradnl" sz="1200" kern="1200" noProof="0" dirty="0"/>
        </a:p>
      </dsp:txBody>
      <dsp:txXfrm>
        <a:off x="6881616" y="3194633"/>
        <a:ext cx="1319678" cy="819386"/>
      </dsp:txXfrm>
    </dsp:sp>
    <dsp:sp modelId="{684E13EA-24CB-44DA-AD15-E07D36DBB86B}">
      <dsp:nvSpPr>
        <dsp:cNvPr id="0" name=""/>
        <dsp:cNvSpPr/>
      </dsp:nvSpPr>
      <dsp:spPr>
        <a:xfrm>
          <a:off x="5028574" y="1755455"/>
          <a:ext cx="1370662" cy="8703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56E710-B364-4C0D-886D-C130B7B76595}">
      <dsp:nvSpPr>
        <dsp:cNvPr id="0" name=""/>
        <dsp:cNvSpPr/>
      </dsp:nvSpPr>
      <dsp:spPr>
        <a:xfrm>
          <a:off x="5180870" y="1900136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200" u="sng" kern="1200" noProof="0" dirty="0" err="1" smtClean="0"/>
            <a:t>Other</a:t>
          </a:r>
          <a:r>
            <a:rPr lang="es-ES_tradnl" sz="1200" u="sng" kern="1200" noProof="0" dirty="0" smtClean="0"/>
            <a:t> </a:t>
          </a:r>
          <a:r>
            <a:rPr lang="es-ES_tradnl" sz="1200" u="sng" kern="1200" noProof="0" dirty="0" err="1" smtClean="0"/>
            <a:t>factors</a:t>
          </a:r>
          <a:r>
            <a:rPr lang="es-ES_tradnl" sz="1200" u="sng" kern="1200" noProof="0" dirty="0" smtClean="0"/>
            <a:t>: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0" kern="1200" dirty="0" smtClean="0">
              <a:solidFill>
                <a:schemeClr val="tx1"/>
              </a:solidFill>
              <a:ea typeface="ＭＳ Ｐゴシック" charset="-128"/>
            </a:rPr>
            <a:t>Lack of adequate infrastructure, security, enforcing contracts.</a:t>
          </a:r>
          <a:endParaRPr lang="es-ES_tradnl" sz="1000" kern="1200" noProof="0" dirty="0"/>
        </a:p>
      </dsp:txBody>
      <dsp:txXfrm>
        <a:off x="5206362" y="1925628"/>
        <a:ext cx="1319678" cy="8193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01E49F-426D-45FC-9A24-5F106493535A}">
      <dsp:nvSpPr>
        <dsp:cNvPr id="0" name=""/>
        <dsp:cNvSpPr/>
      </dsp:nvSpPr>
      <dsp:spPr>
        <a:xfrm>
          <a:off x="3607" y="123745"/>
          <a:ext cx="1382910" cy="5531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100" b="1" kern="1200" noProof="0" dirty="0" err="1" smtClean="0"/>
            <a:t>Lack</a:t>
          </a:r>
          <a:r>
            <a:rPr lang="es-ES_tradnl" sz="1100" b="1" kern="1200" noProof="0" dirty="0" smtClean="0"/>
            <a:t> of </a:t>
          </a:r>
          <a:r>
            <a:rPr lang="es-ES_tradnl" sz="1100" b="1" kern="1200" noProof="0" dirty="0" err="1" smtClean="0"/>
            <a:t>consensus</a:t>
          </a:r>
          <a:r>
            <a:rPr lang="es-ES_tradnl" sz="1100" b="1" kern="1200" noProof="0" dirty="0" smtClean="0"/>
            <a:t> </a:t>
          </a:r>
          <a:r>
            <a:rPr lang="es-ES_tradnl" sz="1100" b="1" kern="1200" noProof="0" dirty="0" err="1" smtClean="0"/>
            <a:t>for</a:t>
          </a:r>
          <a:r>
            <a:rPr lang="es-ES_tradnl" sz="1100" b="1" kern="1200" noProof="0" dirty="0" smtClean="0"/>
            <a:t> </a:t>
          </a:r>
          <a:r>
            <a:rPr lang="es-ES_tradnl" sz="1100" b="1" kern="1200" noProof="0" dirty="0" err="1" smtClean="0"/>
            <a:t>Public</a:t>
          </a:r>
          <a:r>
            <a:rPr lang="es-ES_tradnl" sz="1100" b="1" kern="1200" noProof="0" dirty="0" smtClean="0"/>
            <a:t> </a:t>
          </a:r>
          <a:r>
            <a:rPr lang="es-ES_tradnl" sz="1100" b="1" kern="1200" noProof="0" dirty="0" err="1" smtClean="0"/>
            <a:t>Private</a:t>
          </a:r>
          <a:r>
            <a:rPr lang="es-ES_tradnl" sz="1100" b="1" kern="1200" noProof="0" dirty="0" smtClean="0"/>
            <a:t> Dialogue</a:t>
          </a:r>
          <a:endParaRPr lang="es-ES_tradnl" sz="1100" b="1" kern="1200" noProof="0" dirty="0"/>
        </a:p>
      </dsp:txBody>
      <dsp:txXfrm>
        <a:off x="3607" y="123745"/>
        <a:ext cx="1382910" cy="553164"/>
      </dsp:txXfrm>
    </dsp:sp>
    <dsp:sp modelId="{11CDF16D-CD11-4095-BE8D-B70C3CB92925}">
      <dsp:nvSpPr>
        <dsp:cNvPr id="0" name=""/>
        <dsp:cNvSpPr/>
      </dsp:nvSpPr>
      <dsp:spPr>
        <a:xfrm>
          <a:off x="3607" y="676909"/>
          <a:ext cx="1382910" cy="372530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Public-Private-Trade Union Forum created and operating </a:t>
          </a:r>
          <a:endParaRPr lang="es-ES_tradnl" sz="1100" u="none" kern="1200" noProof="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smtClean="0"/>
            <a:t>Technical Secretariat to Forum created and providing support to Forum.</a:t>
          </a:r>
          <a:endParaRPr lang="en-US" sz="1100" kern="120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100" kern="1200" dirty="0" smtClean="0"/>
            <a:t>Agenda </a:t>
          </a:r>
          <a:r>
            <a:rPr lang="es-ES" sz="1100" kern="1200" dirty="0" err="1" smtClean="0"/>
            <a:t>to</a:t>
          </a:r>
          <a:r>
            <a:rPr lang="es-ES" sz="1100" kern="1200" dirty="0" smtClean="0"/>
            <a:t> </a:t>
          </a:r>
          <a:r>
            <a:rPr lang="es-ES" sz="1100" kern="1200" dirty="0" err="1" smtClean="0"/>
            <a:t>Promote</a:t>
          </a:r>
          <a:r>
            <a:rPr lang="es-ES" sz="1100" kern="1200" dirty="0" smtClean="0"/>
            <a:t> </a:t>
          </a:r>
          <a:r>
            <a:rPr lang="es-ES" sz="1100" kern="1200" dirty="0" err="1" smtClean="0"/>
            <a:t>Competitiveness</a:t>
          </a:r>
          <a:r>
            <a:rPr lang="es-ES" sz="1100" kern="1200" dirty="0" smtClean="0"/>
            <a:t> </a:t>
          </a:r>
          <a:r>
            <a:rPr lang="es-ES" sz="1100" kern="1200" dirty="0" err="1" smtClean="0"/>
            <a:t>agreed</a:t>
          </a:r>
          <a:r>
            <a:rPr lang="es-ES" sz="1100" kern="1200" dirty="0" smtClean="0"/>
            <a:t> </a:t>
          </a:r>
          <a:r>
            <a:rPr lang="es-ES" sz="1100" kern="1200" dirty="0" err="1" smtClean="0"/>
            <a:t>by</a:t>
          </a:r>
          <a:r>
            <a:rPr lang="es-ES" sz="1100" kern="1200" dirty="0" smtClean="0"/>
            <a:t> </a:t>
          </a:r>
          <a:r>
            <a:rPr lang="es-ES" sz="1100" kern="1200" dirty="0" err="1" smtClean="0"/>
            <a:t>Forum</a:t>
          </a:r>
          <a:r>
            <a:rPr lang="es-ES" sz="1100" kern="1200" dirty="0" smtClean="0"/>
            <a:t> and </a:t>
          </a:r>
          <a:r>
            <a:rPr lang="es-ES" sz="1100" kern="1200" dirty="0" err="1" smtClean="0"/>
            <a:t>iimplemented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Monitoring and evaluation arrangements in place</a:t>
          </a:r>
          <a:endParaRPr lang="en-US" sz="1100" kern="1200" dirty="0"/>
        </a:p>
      </dsp:txBody>
      <dsp:txXfrm>
        <a:off x="3607" y="676909"/>
        <a:ext cx="1382910" cy="3725308"/>
      </dsp:txXfrm>
    </dsp:sp>
    <dsp:sp modelId="{0A62838D-2DAF-4608-B860-826AE683CBA1}">
      <dsp:nvSpPr>
        <dsp:cNvPr id="0" name=""/>
        <dsp:cNvSpPr/>
      </dsp:nvSpPr>
      <dsp:spPr>
        <a:xfrm>
          <a:off x="1580126" y="123745"/>
          <a:ext cx="1382910" cy="5531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Budgetary Support for State Owned Enterprises</a:t>
          </a:r>
          <a:endParaRPr lang="en-US" sz="1100" kern="1200" dirty="0"/>
        </a:p>
      </dsp:txBody>
      <dsp:txXfrm>
        <a:off x="1580126" y="123745"/>
        <a:ext cx="1382910" cy="553164"/>
      </dsp:txXfrm>
    </dsp:sp>
    <dsp:sp modelId="{16309133-C31C-4720-99AF-6F2DB828F9C8}">
      <dsp:nvSpPr>
        <dsp:cNvPr id="0" name=""/>
        <dsp:cNvSpPr/>
      </dsp:nvSpPr>
      <dsp:spPr>
        <a:xfrm>
          <a:off x="1580126" y="676909"/>
          <a:ext cx="1382910" cy="372530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100" kern="1200" smtClean="0"/>
            <a:t>Elimination of government budget support for at least one state-controlled enterprise</a:t>
          </a:r>
          <a:endParaRPr lang="en-US" sz="1100" kern="1200"/>
        </a:p>
      </dsp:txBody>
      <dsp:txXfrm>
        <a:off x="1580126" y="676909"/>
        <a:ext cx="1382910" cy="3725308"/>
      </dsp:txXfrm>
    </dsp:sp>
    <dsp:sp modelId="{E6969DA1-B039-4582-A20E-62208D740414}">
      <dsp:nvSpPr>
        <dsp:cNvPr id="0" name=""/>
        <dsp:cNvSpPr/>
      </dsp:nvSpPr>
      <dsp:spPr>
        <a:xfrm>
          <a:off x="3156644" y="123745"/>
          <a:ext cx="1382910" cy="5531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100" kern="1200" noProof="0" smtClean="0"/>
            <a:t>Distortionary Tax System</a:t>
          </a:r>
          <a:endParaRPr lang="en-US" sz="1100" kern="1200" dirty="0"/>
        </a:p>
      </dsp:txBody>
      <dsp:txXfrm>
        <a:off x="3156644" y="123745"/>
        <a:ext cx="1382910" cy="553164"/>
      </dsp:txXfrm>
    </dsp:sp>
    <dsp:sp modelId="{0785A4B4-D31B-48ED-8C5B-446EA662379C}">
      <dsp:nvSpPr>
        <dsp:cNvPr id="0" name=""/>
        <dsp:cNvSpPr/>
      </dsp:nvSpPr>
      <dsp:spPr>
        <a:xfrm>
          <a:off x="3156644" y="676909"/>
          <a:ext cx="1382910" cy="372530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Satisfactory progress in implementing legislative initiatives to reduce distortions in tax system, including but not limited to:   </a:t>
          </a:r>
          <a:endParaRPr lang="es-ES_tradnl" sz="1100" u="none" kern="1200" noProof="0" dirty="0"/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smtClean="0"/>
            <a:t>Reform of Stamp Duties. </a:t>
          </a:r>
          <a:endParaRPr lang="en-US" sz="1100" kern="1200"/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smtClean="0"/>
            <a:t>Amalgamation of labor taxes.</a:t>
          </a:r>
          <a:endParaRPr lang="en-US" sz="1100" kern="120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smtClean="0"/>
            <a:t>Tax policy modeling being utilized. </a:t>
          </a:r>
          <a:endParaRPr lang="en-US" sz="1100" kern="120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smtClean="0"/>
            <a:t>Preparation and dissemination of tax expenditure report</a:t>
          </a:r>
          <a:endParaRPr lang="en-US" sz="1100" kern="120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100" kern="1200" smtClean="0"/>
            <a:t>New methodology for collection of income tax information approved.</a:t>
          </a:r>
          <a:endParaRPr lang="en-US" sz="1100" kern="1200"/>
        </a:p>
      </dsp:txBody>
      <dsp:txXfrm>
        <a:off x="3156644" y="676909"/>
        <a:ext cx="1382910" cy="3725308"/>
      </dsp:txXfrm>
    </dsp:sp>
    <dsp:sp modelId="{AFA91C1C-CEE2-4384-89D0-3B46F59F6EBF}">
      <dsp:nvSpPr>
        <dsp:cNvPr id="0" name=""/>
        <dsp:cNvSpPr/>
      </dsp:nvSpPr>
      <dsp:spPr>
        <a:xfrm>
          <a:off x="4733162" y="123745"/>
          <a:ext cx="1382910" cy="5531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100" kern="1200" noProof="0" dirty="0" smtClean="0"/>
            <a:t>Poor Access </a:t>
          </a:r>
          <a:r>
            <a:rPr lang="es-ES_tradnl" sz="1100" kern="1200" noProof="0" dirty="0" err="1" smtClean="0"/>
            <a:t>to</a:t>
          </a:r>
          <a:r>
            <a:rPr lang="es-ES_tradnl" sz="1100" kern="1200" noProof="0" dirty="0" smtClean="0"/>
            <a:t> </a:t>
          </a:r>
          <a:r>
            <a:rPr lang="es-ES_tradnl" sz="1100" kern="1200" noProof="0" dirty="0" err="1" smtClean="0"/>
            <a:t>Finance</a:t>
          </a:r>
          <a:endParaRPr lang="es-ES_tradnl" sz="1100" kern="1200" noProof="0" dirty="0"/>
        </a:p>
      </dsp:txBody>
      <dsp:txXfrm>
        <a:off x="4733162" y="123745"/>
        <a:ext cx="1382910" cy="553164"/>
      </dsp:txXfrm>
    </dsp:sp>
    <dsp:sp modelId="{2D18A5BC-95A3-469E-ACD9-193E7A6AA9B3}">
      <dsp:nvSpPr>
        <dsp:cNvPr id="0" name=""/>
        <dsp:cNvSpPr/>
      </dsp:nvSpPr>
      <dsp:spPr>
        <a:xfrm>
          <a:off x="4733162" y="676909"/>
          <a:ext cx="1382910" cy="372530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A. Reform of the secured transactions framework.</a:t>
          </a:r>
          <a:endParaRPr lang="es-ES_tradnl" sz="1100" u="sng" kern="1200" noProof="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B. Creation of Credit Bureaus.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C. Facilitating Electronic Transactions.</a:t>
          </a:r>
          <a:endParaRPr lang="en-US" sz="1100" kern="1200" dirty="0"/>
        </a:p>
      </dsp:txBody>
      <dsp:txXfrm>
        <a:off x="4733162" y="676909"/>
        <a:ext cx="1382910" cy="3725308"/>
      </dsp:txXfrm>
    </dsp:sp>
    <dsp:sp modelId="{B07A6B22-929E-4CBE-B9CF-F5BAED617CFA}">
      <dsp:nvSpPr>
        <dsp:cNvPr id="0" name=""/>
        <dsp:cNvSpPr/>
      </dsp:nvSpPr>
      <dsp:spPr>
        <a:xfrm>
          <a:off x="6309681" y="123745"/>
          <a:ext cx="1382910" cy="5531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100" kern="1200" noProof="0" dirty="0" smtClean="0"/>
            <a:t>High </a:t>
          </a:r>
          <a:r>
            <a:rPr lang="es-ES_tradnl" sz="1100" kern="1200" noProof="0" dirty="0" err="1" smtClean="0"/>
            <a:t>Percentage</a:t>
          </a:r>
          <a:r>
            <a:rPr lang="es-ES_tradnl" sz="1100" kern="1200" noProof="0" dirty="0" smtClean="0"/>
            <a:t> of </a:t>
          </a:r>
          <a:r>
            <a:rPr lang="es-ES_tradnl" sz="1100" kern="1200" noProof="0" dirty="0" err="1" smtClean="0"/>
            <a:t>Untitled</a:t>
          </a:r>
          <a:r>
            <a:rPr lang="es-ES_tradnl" sz="1100" kern="1200" noProof="0" dirty="0" smtClean="0"/>
            <a:t> </a:t>
          </a:r>
          <a:r>
            <a:rPr lang="es-ES_tradnl" sz="1100" kern="1200" noProof="0" dirty="0" err="1" smtClean="0"/>
            <a:t>Land</a:t>
          </a:r>
          <a:endParaRPr lang="es-ES_tradnl" sz="1100" kern="1200" noProof="0" dirty="0"/>
        </a:p>
      </dsp:txBody>
      <dsp:txXfrm>
        <a:off x="6309681" y="123745"/>
        <a:ext cx="1382910" cy="553164"/>
      </dsp:txXfrm>
    </dsp:sp>
    <dsp:sp modelId="{2A8BA9F0-0ECF-422D-81BD-861E8C277781}">
      <dsp:nvSpPr>
        <dsp:cNvPr id="0" name=""/>
        <dsp:cNvSpPr/>
      </dsp:nvSpPr>
      <dsp:spPr>
        <a:xfrm>
          <a:off x="6309681" y="676909"/>
          <a:ext cx="1382910" cy="372530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Reduction of the cost and time of Land Titling and Registration</a:t>
          </a:r>
          <a:endParaRPr lang="en-US" sz="1100" kern="1200" dirty="0"/>
        </a:p>
      </dsp:txBody>
      <dsp:txXfrm>
        <a:off x="6309681" y="676909"/>
        <a:ext cx="1382910" cy="37253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4CF8651-420C-40BF-B19F-652B021417A3}" type="datetimeFigureOut">
              <a:rPr lang="en-US"/>
              <a:pPr>
                <a:defRPr/>
              </a:pPr>
              <a:t>11/27/2013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525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772525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893738C-7BDF-4AF8-9FA2-43363B9D42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34265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216664E-48B4-4024-8BA7-5E30503C836C}" type="datetimeFigureOut">
              <a:rPr lang="en-US"/>
              <a:pPr>
                <a:defRPr/>
              </a:pPr>
              <a:t>11/27/2013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387850"/>
            <a:ext cx="5607050" cy="4156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525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772525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6CF053A-8B60-46B0-B09C-3EBB71DFF5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7209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CA578BD-C4C2-440C-A3A8-343A08C91E5D}" type="slidenum">
              <a:rPr lang="en-US" altLang="en-US" smtClean="0"/>
              <a:pPr eaLnBrk="1" hangingPunct="1">
                <a:spcBef>
                  <a:spcPct val="0"/>
                </a:spcBef>
              </a:pPr>
              <a:t>1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57DF0-D0D7-4E8A-B5CF-181F52D03069}" type="datetime1">
              <a:rPr lang="en-US"/>
              <a:pPr>
                <a:defRPr/>
              </a:pPr>
              <a:t>11/27/2013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AF99F-0B0D-488D-8368-BE92EB7184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35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7421F-4647-4DB0-BBFA-86B80EC31A20}" type="datetime1">
              <a:rPr lang="en-US"/>
              <a:pPr>
                <a:defRPr/>
              </a:pPr>
              <a:t>11/27/2013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ED5EB-93AB-43DF-829D-8A7FDA152B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316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B1F095-5821-40DD-85D3-4E7A213CBE39}" type="datetime1">
              <a:rPr lang="en-US"/>
              <a:pPr>
                <a:defRPr/>
              </a:pPr>
              <a:t>11/27/2013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7C95D-96A6-401E-A429-7F4C4ED3BF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670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A6EB8-36BD-4D0F-B3F6-70B44D0D77DB}" type="datetime1">
              <a:rPr lang="en-US"/>
              <a:pPr>
                <a:defRPr/>
              </a:pPr>
              <a:t>11/27/2013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701C3D-E189-465D-B446-68649AB1BE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684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05D9D3-5135-4891-8D4A-082C0684ED74}" type="datetime1">
              <a:rPr lang="en-US"/>
              <a:pPr>
                <a:defRPr/>
              </a:pPr>
              <a:t>11/27/2013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E92FE-D380-49CA-B419-8544D5B37D0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704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ECDF48-DA24-4690-8B89-37002DDC71F3}" type="datetime1">
              <a:rPr lang="en-US"/>
              <a:pPr>
                <a:defRPr/>
              </a:pPr>
              <a:t>11/27/2013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6E92B-6DF8-4668-8AEA-6E40F04A02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884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6AC8F-34F8-44E3-B0A8-551ABFA8D2DA}" type="datetime1">
              <a:rPr lang="en-US"/>
              <a:pPr>
                <a:defRPr/>
              </a:pPr>
              <a:t>11/27/2013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DFE8A-C6C2-446D-BDA6-F2751D65D6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184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40700-3244-4008-90F7-76DBCF5B5B08}" type="datetime1">
              <a:rPr lang="en-US"/>
              <a:pPr>
                <a:defRPr/>
              </a:pPr>
              <a:t>11/27/2013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B2543-BF2D-4CEA-8AA3-7609E05128B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0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44823-7370-41D7-84AF-F3D22606EB38}" type="datetime1">
              <a:rPr lang="en-US"/>
              <a:pPr>
                <a:defRPr/>
              </a:pPr>
              <a:t>11/27/2013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13427-D7E8-4714-A0FB-C50EC77F94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666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F002F-641E-4973-9CA7-51A8B11B2B42}" type="datetime1">
              <a:rPr lang="en-US"/>
              <a:pPr>
                <a:defRPr/>
              </a:pPr>
              <a:t>11/27/2013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9DB76-05DD-42D4-A79B-36C197FB511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7054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6C2E1-B123-4804-B58C-07C298E4CC3E}" type="datetime1">
              <a:rPr lang="en-US"/>
              <a:pPr>
                <a:defRPr/>
              </a:pPr>
              <a:t>11/27/2013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C92B88-D853-4C6C-93F8-BBDA51669AB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213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8C7D23F-50F4-4B0F-8BF3-6E33FA21FB64}" type="datetime1">
              <a:rPr lang="en-US"/>
              <a:pPr>
                <a:defRPr/>
              </a:pPr>
              <a:t>11/27/2013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DC51ADD-2CB2-4EE0-9A3B-E05D5189A0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762000" y="1524000"/>
            <a:ext cx="7772400" cy="1470025"/>
          </a:xfrm>
        </p:spPr>
        <p:txBody>
          <a:bodyPr/>
          <a:lstStyle/>
          <a:p>
            <a:pPr>
              <a:defRPr/>
            </a:pPr>
            <a:r>
              <a:rPr lang="en-US" sz="3600" b="1" cap="small" dirty="0" err="1" smtClean="0"/>
              <a:t>Competitivennes</a:t>
            </a:r>
            <a:r>
              <a:rPr lang="en-US" sz="3600" b="1" cap="small" dirty="0" smtClean="0"/>
              <a:t> Enhancement Program</a:t>
            </a:r>
            <a:r>
              <a:rPr lang="es-ES_tradnl" sz="3600" cap="small" dirty="0"/>
              <a:t> 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s-ES" sz="3600" b="1" cap="small" dirty="0" smtClean="0"/>
              <a:t>(JA-L1014)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72000"/>
            <a:ext cx="640080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_tradnl" dirty="0" err="1" smtClean="0"/>
              <a:t>Problem</a:t>
            </a:r>
            <a:r>
              <a:rPr lang="es-ES_tradnl" dirty="0" smtClean="0"/>
              <a:t> </a:t>
            </a:r>
            <a:r>
              <a:rPr lang="es-ES_tradnl" dirty="0" err="1" smtClean="0"/>
              <a:t>Tree</a:t>
            </a:r>
            <a:endParaRPr lang="es-ES_tradnl" dirty="0" smtClean="0"/>
          </a:p>
        </p:txBody>
      </p:sp>
      <p:sp>
        <p:nvSpPr>
          <p:cNvPr id="2052" name="TextBox 1"/>
          <p:cNvSpPr txBox="1">
            <a:spLocks noChangeArrowheads="1"/>
          </p:cNvSpPr>
          <p:nvPr/>
        </p:nvSpPr>
        <p:spPr bwMode="auto">
          <a:xfrm>
            <a:off x="5791200" y="457200"/>
            <a:ext cx="2819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JA-L1014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mtClean="0"/>
              <a:t>The Problem and its causes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73774" y="1447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076" name="Rectangle 2"/>
          <p:cNvSpPr>
            <a:spLocks noChangeArrowheads="1"/>
          </p:cNvSpPr>
          <p:nvPr/>
        </p:nvSpPr>
        <p:spPr bwMode="auto">
          <a:xfrm>
            <a:off x="203200" y="1328738"/>
            <a:ext cx="3352800" cy="2214562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sz="1050" dirty="0"/>
              <a:t>The productive sector in Jamaica consists of traditional sectors such as manufacturing and agriculture (22% of GDP), which have been declining due to lack of competitiveness and loss of trade preferences. Other traditional activities such as mining (10% of GDP, mainly bauxite) and tourism and services (22% of GDP) were affected by the external crisis of 2008. Even though Jamaica has assets that enhance private competitiveness, such as an educated work force, abundance of natural resources, and a strategic geographic location, it ranks 97</a:t>
            </a:r>
            <a:r>
              <a:rPr lang="en-US" sz="1050" baseline="30000" dirty="0"/>
              <a:t>st</a:t>
            </a:r>
            <a:r>
              <a:rPr lang="en-US" sz="1050" dirty="0"/>
              <a:t> out of 133 countries in the Global Competitiveness Index (GCI) according to the Global Competitiveness Report for 2012-2013</a:t>
            </a:r>
            <a:r>
              <a:rPr lang="es-ES_tradnl" sz="1200" dirty="0"/>
              <a:t>.</a:t>
            </a:r>
            <a:endParaRPr lang="en-US" sz="12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078288" y="2054225"/>
            <a:ext cx="50958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0" y="14478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/>
          <p:cNvCxnSpPr/>
          <p:nvPr/>
        </p:nvCxnSpPr>
        <p:spPr>
          <a:xfrm>
            <a:off x="7086600" y="3810000"/>
            <a:ext cx="304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0" name="TextBox 4"/>
          <p:cNvSpPr txBox="1">
            <a:spLocks noChangeArrowheads="1"/>
          </p:cNvSpPr>
          <p:nvPr/>
        </p:nvSpPr>
        <p:spPr bwMode="auto">
          <a:xfrm>
            <a:off x="7620000" y="3589338"/>
            <a:ext cx="12192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/>
              <a:t>Not included in the program</a:t>
            </a:r>
          </a:p>
        </p:txBody>
      </p:sp>
      <p:sp>
        <p:nvSpPr>
          <p:cNvPr id="10" name="Right Arrow 9"/>
          <p:cNvSpPr/>
          <p:nvPr/>
        </p:nvSpPr>
        <p:spPr>
          <a:xfrm>
            <a:off x="87313" y="6115050"/>
            <a:ext cx="766762" cy="3524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1200" dirty="0"/>
              <a:t>Causas</a:t>
            </a:r>
          </a:p>
        </p:txBody>
      </p:sp>
      <p:sp>
        <p:nvSpPr>
          <p:cNvPr id="3082" name="TextBox 10"/>
          <p:cNvSpPr txBox="1">
            <a:spLocks noChangeArrowheads="1"/>
          </p:cNvSpPr>
          <p:nvPr/>
        </p:nvSpPr>
        <p:spPr bwMode="auto">
          <a:xfrm>
            <a:off x="854075" y="5842000"/>
            <a:ext cx="82137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1450" indent="-17145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200"/>
              <a:t>Unarticulated proliferation of institutions in charge of public private dialogue.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200"/>
              <a:t>Distortions in the tax system provide the wrong incentives for investing and formal business activity.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200">
                <a:ea typeface="ＭＳ Ｐゴシック" pitchFamily="34" charset="-128"/>
              </a:rPr>
              <a:t>Inefficient public controlled enterprises require budgetary support to operate</a:t>
            </a:r>
            <a:r>
              <a:rPr lang="es-ES_tradnl" altLang="en-US" sz="1200">
                <a:ea typeface="ＭＳ Ｐゴシック" pitchFamily="34" charset="-128"/>
              </a:rPr>
              <a:t>.</a:t>
            </a:r>
            <a:endParaRPr lang="en-US" altLang="en-US" sz="1200"/>
          </a:p>
          <a:p>
            <a:pPr eaLnBrk="1" hangingPunct="1">
              <a:spcBef>
                <a:spcPct val="0"/>
              </a:spcBef>
            </a:pPr>
            <a:r>
              <a:rPr lang="en-US" altLang="en-US" sz="1200"/>
              <a:t>Outdated legal framewok affect the cost and accesibility of SMEs to financial services.</a:t>
            </a:r>
            <a:r>
              <a:rPr lang="es-ES_tradnl" altLang="en-US" sz="1200">
                <a:ea typeface="ＭＳ Ｐゴシック" pitchFamily="34" charset="-128"/>
              </a:rPr>
              <a:t>.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200">
                <a:ea typeface="ＭＳ Ｐゴシック" pitchFamily="34" charset="-128"/>
              </a:rPr>
              <a:t>Costly and cumbersome process for Land Titling and Registration</a:t>
            </a:r>
            <a:endParaRPr lang="en-US" altLang="en-US" sz="1200"/>
          </a:p>
          <a:p>
            <a:pPr eaLnBrk="1" hangingPunct="1">
              <a:spcBef>
                <a:spcPct val="0"/>
              </a:spcBef>
            </a:pPr>
            <a:endParaRPr lang="en-US" altLang="en-US" sz="120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3462338" y="3495675"/>
            <a:ext cx="187325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altLang="en-US" smtClean="0"/>
              <a:t>Problems and Actions</a:t>
            </a:r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</p:nvPr>
        </p:nvGraphicFramePr>
        <p:xfrm>
          <a:off x="1371600" y="1600200"/>
          <a:ext cx="76962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ight Arrow 3"/>
          <p:cNvSpPr/>
          <p:nvPr/>
        </p:nvSpPr>
        <p:spPr>
          <a:xfrm>
            <a:off x="0" y="1752600"/>
            <a:ext cx="1447800" cy="6413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dirty="0" err="1"/>
              <a:t>Problems</a:t>
            </a: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0" y="3505200"/>
            <a:ext cx="1447800" cy="6413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dirty="0" err="1"/>
              <a:t>Actions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4478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10.xml><?xml version="1.0" encoding="utf-8"?>
<?mso-contentType ?>
<FormUrls xmlns="http://schemas.microsoft.com/sharepoint/v3/contenttype/forms/url">
  <Display>_catalogs/masterpage/ECMForms/OperationsCT/View.aspx</Display>
  <Edit>_catalogs/masterpage/ECMForms/OperationsCT/Edit.aspx</Edit>
</FormUrl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roject_x0020_Document_x0020_Type xmlns="cdc7663a-08f0-4737-9e8c-148ce897a09c" xsi:nil="true"/>
    <Business_x0020_Area xmlns="cdc7663a-08f0-4737-9e8c-148ce897a09c" xsi:nil="true"/>
    <IDBDocs_x0020_Number xmlns="cdc7663a-08f0-4737-9e8c-148ce897a09c">38262004</IDBDocs_x0020_Number>
    <TaxCatchAll xmlns="cdc7663a-08f0-4737-9e8c-148ce897a09c"/>
    <Phase xmlns="cdc7663a-08f0-4737-9e8c-148ce897a09c" xsi:nil="true"/>
    <SISCOR_x0020_Number xmlns="cdc7663a-08f0-4737-9e8c-148ce897a09c" xsi:nil="true"/>
    <Division_x0020_or_x0020_Unit xmlns="cdc7663a-08f0-4737-9e8c-148ce897a09c">IFD/CTI</Division_x0020_or_x0020_Unit>
    <Approval_x0020_Number xmlns="cdc7663a-08f0-4737-9e8c-148ce897a09c" xsi:nil="true"/>
    <Document_x0020_Author xmlns="cdc7663a-08f0-4737-9e8c-148ce897a09c">Stevenson, Claudia</Document_x0020_Author>
    <Fiscal_x0020_Year_x0020_IDB xmlns="cdc7663a-08f0-4737-9e8c-148ce897a09c">2014</Fiscal_x0020_Year_x0020_IDB>
    <Other_x0020_Author xmlns="cdc7663a-08f0-4737-9e8c-148ce897a09c" xsi:nil="true"/>
    <Project_x0020_Number xmlns="cdc7663a-08f0-4737-9e8c-148ce897a09c">JA-L1014</Project_x0020_Number>
    <Package_x0020_Code xmlns="cdc7663a-08f0-4737-9e8c-148ce897a09c" xsi:nil="true"/>
    <Key_x0020_Document xmlns="cdc7663a-08f0-4737-9e8c-148ce897a09c">false</Key_x0020_Document>
    <Migration_x0020_Info xmlns="cdc7663a-08f0-4737-9e8c-148ce897a09c">MS POWERPOINTLPLoan ProposalCGCommittee of the Whole0N</Migration_x0020_Info>
    <Operation_x0020_Type xmlns="cdc7663a-08f0-4737-9e8c-148ce897a09c" xsi:nil="true"/>
    <Record_x0020_Number xmlns="cdc7663a-08f0-4737-9e8c-148ce897a09c">R0002761105</Record_x0020_Number>
    <Document_x0020_Language_x0020_IDB xmlns="cdc7663a-08f0-4737-9e8c-148ce897a09c">English</Document_x0020_Language_x0020_IDB>
    <Identifier xmlns="cdc7663a-08f0-4737-9e8c-148ce897a09c"> </Identifier>
    <Access_x0020_to_x0020_Information_x00a0_Policy xmlns="cdc7663a-08f0-4737-9e8c-148ce897a09c">Public</Access_x0020_to_x0020_Information_x00a0_Policy>
    <b26cdb1da78c4bb4b1c1bac2f6ac5911 xmlns="cdc7663a-08f0-4737-9e8c-148ce897a09c">
      <Terms xmlns="http://schemas.microsoft.com/office/infopath/2007/PartnerControls"/>
    </b26cdb1da78c4bb4b1c1bac2f6ac5911>
    <ic46d7e087fd4a108fb86518ca413cc6 xmlns="cdc7663a-08f0-4737-9e8c-148ce897a09c">
      <Terms xmlns="http://schemas.microsoft.com/office/infopath/2007/PartnerControls"/>
    </ic46d7e087fd4a108fb86518ca413cc6>
    <e46fe2894295491da65140ffd2369f49 xmlns="cdc7663a-08f0-4737-9e8c-148ce897a09c">
      <Terms xmlns="http://schemas.microsoft.com/office/infopath/2007/PartnerControls"/>
    </e46fe2894295491da65140ffd2369f49>
    <b2ec7cfb18674cb8803df6b262e8b107 xmlns="cdc7663a-08f0-4737-9e8c-148ce897a09c">
      <Terms xmlns="http://schemas.microsoft.com/office/infopath/2007/PartnerControls"/>
    </b2ec7cfb18674cb8803df6b262e8b107>
    <g511464f9e53401d84b16fa9b379a574 xmlns="cdc7663a-08f0-4737-9e8c-148ce897a09c">
      <Terms xmlns="http://schemas.microsoft.com/office/infopath/2007/PartnerControls"/>
    </g511464f9e53401d84b16fa9b379a574>
    <Related_x0020_SisCor_x0020_Number xmlns="cdc7663a-08f0-4737-9e8c-148ce897a09c" xsi:nil="true"/>
    <nddeef1749674d76abdbe4b239a70bc6 xmlns="cdc7663a-08f0-4737-9e8c-148ce897a09c">
      <Terms xmlns="http://schemas.microsoft.com/office/infopath/2007/PartnerControls"/>
    </nddeef1749674d76abdbe4b239a70bc6>
    <_dlc_DocId xmlns="cdc7663a-08f0-4737-9e8c-148ce897a09c">EZSHARE-624782996-105</_dlc_DocId>
    <From_x003a_ xmlns="cdc7663a-08f0-4737-9e8c-148ce897a09c" xsi:nil="true"/>
    <To_x003a_ xmlns="cdc7663a-08f0-4737-9e8c-148ce897a09c" xsi:nil="true"/>
    <_dlc_DocIdUrl xmlns="cdc7663a-08f0-4737-9e8c-148ce897a09c">
      <Url>https://idbg.sharepoint.com/teams/EZ-JA-LON/JA-L1014/_layouts/15/DocIdRedir.aspx?ID=EZSHARE-624782996-105</Url>
      <Description>EZSHARE-624782996-105</Description>
    </_dlc_DocIdUrl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ez-Operations" ma:contentTypeID="0x010100ACF722E9F6B0B149B0CD8BE2560A667200C34CFFD0A6E2594889D4A6AA745272C6" ma:contentTypeVersion="423" ma:contentTypeDescription="The base project type from which other project content types inherit their information." ma:contentTypeScope="" ma:versionID="e0c2fad0ca168cec2b36be4b188d2f2d">
  <xsd:schema xmlns:xsd="http://www.w3.org/2001/XMLSchema" xmlns:xs="http://www.w3.org/2001/XMLSchema" xmlns:p="http://schemas.microsoft.com/office/2006/metadata/properties" xmlns:ns2="cdc7663a-08f0-4737-9e8c-148ce897a09c" targetNamespace="http://schemas.microsoft.com/office/2006/metadata/properties" ma:root="true" ma:fieldsID="debd62a969ab0658bee3269b05fb97a4" ns2:_="">
    <xsd:import namespace="cdc7663a-08f0-4737-9e8c-148ce897a09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b26cdb1da78c4bb4b1c1bac2f6ac5911" minOccurs="0"/>
                <xsd:element ref="ns2:TaxCatchAll" minOccurs="0"/>
                <xsd:element ref="ns2:TaxCatchAllLabel" minOccurs="0"/>
                <xsd:element ref="ns2:Project_x0020_Number"/>
                <xsd:element ref="ns2:Access_x0020_to_x0020_Information_x00a0_Policy"/>
                <xsd:element ref="ns2:Document_x0020_Author" minOccurs="0"/>
                <xsd:element ref="ns2:Other_x0020_Author" minOccurs="0"/>
                <xsd:element ref="ns2:Approval_x0020_Number" minOccurs="0"/>
                <xsd:element ref="ns2:g511464f9e53401d84b16fa9b379a574" minOccurs="0"/>
                <xsd:element ref="ns2:Division_x0020_or_x0020_Unit" minOccurs="0"/>
                <xsd:element ref="ns2:Document_x0020_Language_x0020_IDB" minOccurs="0"/>
                <xsd:element ref="ns2:From_x003a_" minOccurs="0"/>
                <xsd:element ref="ns2:To_x003a_" minOccurs="0"/>
                <xsd:element ref="ns2:Identifier" minOccurs="0"/>
                <xsd:element ref="ns2:Fiscal_x0020_Year_x0020_IDB" minOccurs="0"/>
                <xsd:element ref="ns2:ic46d7e087fd4a108fb86518ca413cc6" minOccurs="0"/>
                <xsd:element ref="ns2:nddeef1749674d76abdbe4b239a70bc6" minOccurs="0"/>
                <xsd:element ref="ns2:b2ec7cfb18674cb8803df6b262e8b107" minOccurs="0"/>
                <xsd:element ref="ns2:Phase" minOccurs="0"/>
                <xsd:element ref="ns2:Key_x0020_Document" minOccurs="0"/>
                <xsd:element ref="ns2:Business_x0020_Area" minOccurs="0"/>
                <xsd:element ref="ns2:Project_x0020_Document_x0020_Type" minOccurs="0"/>
                <xsd:element ref="ns2:Operation_x0020_Type" minOccurs="0"/>
                <xsd:element ref="ns2:Package_x0020_Code" minOccurs="0"/>
                <xsd:element ref="ns2:e46fe2894295491da65140ffd2369f49" minOccurs="0"/>
                <xsd:element ref="ns2:SISCOR_x0020_Number" minOccurs="0"/>
                <xsd:element ref="ns2:IDBDocs_x0020_Number" minOccurs="0"/>
                <xsd:element ref="ns2:Migration_x0020_Info" minOccurs="0"/>
                <xsd:element ref="ns2:Record_x0020_Number" minOccurs="0"/>
                <xsd:element ref="ns2:Related_x0020_SisCor_x0020_Numb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c7663a-08f0-4737-9e8c-148ce897a09c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b26cdb1da78c4bb4b1c1bac2f6ac5911" ma:index="11" nillable="true" ma:taxonomy="true" ma:internalName="b26cdb1da78c4bb4b1c1bac2f6ac5911" ma:taxonomyFieldName="Series_x0020_Operations_x0020_IDB" ma:displayName="Series Operations IDB" ma:default="" ma:fieldId="{b26cdb1d-a78c-4bb4-b1c1-bac2f6ac5911}" ma:sspId="ae61f9b1-e23d-4f49-b3d7-56b991556c4b" ma:termSetId="aa8fb583-e935-416d-8a2e-4b97a8eb068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2" nillable="true" ma:displayName="Taxonomy Catch All Column" ma:hidden="true" ma:list="{a21e8572-655e-4c0d-bfdb-c52ee7bb5839}" ma:internalName="TaxCatchAll" ma:showField="CatchAllData" ma:web="0ae48fe9-e043-4151-95b7-4d4bdf090f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3" nillable="true" ma:displayName="Taxonomy Catch All Column1" ma:hidden="true" ma:list="{a21e8572-655e-4c0d-bfdb-c52ee7bb5839}" ma:internalName="TaxCatchAllLabel" ma:readOnly="true" ma:showField="CatchAllDataLabel" ma:web="0ae48fe9-e043-4151-95b7-4d4bdf090f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roject_x0020_Number" ma:index="15" ma:displayName="Project Number" ma:internalName="Project_x0020_Number">
      <xsd:simpleType>
        <xsd:restriction base="dms:Text">
          <xsd:maxLength value="255"/>
        </xsd:restriction>
      </xsd:simpleType>
    </xsd:element>
    <xsd:element name="Access_x0020_to_x0020_Information_x00a0_Policy" ma:index="16" ma:displayName="Access to Information Policy" ma:default="Confidential" ma:format="Dropdown" ma:internalName="Access_x0020_to_x0020_Information_x00A0_Policy">
      <xsd:simpleType>
        <xsd:restriction base="dms:Choice">
          <xsd:enumeration value="Confidential"/>
          <xsd:enumeration value="Disclosed Over Time - 5 years"/>
          <xsd:enumeration value="Disclosed Over Time - 10 years"/>
          <xsd:enumeration value="Disclosed Over Time - 20 years"/>
          <xsd:enumeration value="Public"/>
          <xsd:enumeration value="Public - Simultaneous Disclosure"/>
        </xsd:restriction>
      </xsd:simpleType>
    </xsd:element>
    <xsd:element name="Document_x0020_Author" ma:index="17" nillable="true" ma:displayName="Document Author" ma:internalName="Document_x0020_Author">
      <xsd:simpleType>
        <xsd:restriction base="dms:Text">
          <xsd:maxLength value="255"/>
        </xsd:restriction>
      </xsd:simpleType>
    </xsd:element>
    <xsd:element name="Other_x0020_Author" ma:index="18" nillable="true" ma:displayName="Other Author" ma:internalName="Other_x0020_Author">
      <xsd:simpleType>
        <xsd:restriction base="dms:Text">
          <xsd:maxLength value="255"/>
        </xsd:restriction>
      </xsd:simpleType>
    </xsd:element>
    <xsd:element name="Approval_x0020_Number" ma:index="19" nillable="true" ma:displayName="Approval Number" ma:internalName="Approval_x0020_Number">
      <xsd:simpleType>
        <xsd:restriction base="dms:Text">
          <xsd:maxLength value="255"/>
        </xsd:restriction>
      </xsd:simpleType>
    </xsd:element>
    <xsd:element name="g511464f9e53401d84b16fa9b379a574" ma:index="20" nillable="true" ma:taxonomy="true" ma:internalName="g511464f9e53401d84b16fa9b379a574" ma:taxonomyFieldName="Fund_x0020_IDB" ma:displayName="Fund IDB" ma:default="" ma:fieldId="{0511464f-9e53-401d-84b1-6fa9b379a574}" ma:taxonomyMulti="true" ma:sspId="ae61f9b1-e23d-4f49-b3d7-56b991556c4b" ma:termSetId="69abb71a-f64f-4893-ac0e-66eb1be268a8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ivision_x0020_or_x0020_Unit" ma:index="22" nillable="true" ma:displayName="Division or Unit" ma:internalName="Division_x0020_or_x0020_Unit">
      <xsd:simpleType>
        <xsd:restriction base="dms:Text">
          <xsd:maxLength value="255"/>
        </xsd:restriction>
      </xsd:simpleType>
    </xsd:element>
    <xsd:element name="Document_x0020_Language_x0020_IDB" ma:index="23" nillable="true" ma:displayName="Document Language IDB" ma:format="Dropdown" ma:internalName="Document_x0020_Language_x0020_IDB">
      <xsd:simpleType>
        <xsd:restriction base="dms:Choice">
          <xsd:enumeration value="English"/>
          <xsd:enumeration value="French"/>
          <xsd:enumeration value="Italian"/>
          <xsd:enumeration value="Japanese"/>
          <xsd:enumeration value="Korean"/>
          <xsd:enumeration value="Other"/>
          <xsd:enumeration value="Portuguese"/>
          <xsd:enumeration value="Spanish"/>
        </xsd:restriction>
      </xsd:simpleType>
    </xsd:element>
    <xsd:element name="From_x003a_" ma:index="24" nillable="true" ma:displayName="From:" ma:description="Sender name from email message" ma:internalName="From_x003A_">
      <xsd:simpleType>
        <xsd:restriction base="dms:Text">
          <xsd:maxLength value="255"/>
        </xsd:restriction>
      </xsd:simpleType>
    </xsd:element>
    <xsd:element name="To_x003a_" ma:index="25" nillable="true" ma:displayName="To:" ma:description="Addressee names from email message&#10;" ma:internalName="To_x003A_">
      <xsd:simpleType>
        <xsd:restriction base="dms:Text">
          <xsd:maxLength value="255"/>
        </xsd:restriction>
      </xsd:simpleType>
    </xsd:element>
    <xsd:element name="Identifier" ma:index="26" nillable="true" ma:displayName="Identifier" ma:internalName="Identifier">
      <xsd:simpleType>
        <xsd:restriction base="dms:Text">
          <xsd:maxLength value="255"/>
        </xsd:restriction>
      </xsd:simpleType>
    </xsd:element>
    <xsd:element name="Fiscal_x0020_Year_x0020_IDB" ma:index="27" nillable="true" ma:displayName="Fiscal Year IDB" ma:internalName="Fiscal_x0020_Year_x0020_IDB">
      <xsd:simpleType>
        <xsd:restriction base="dms:Text">
          <xsd:maxLength value="255"/>
        </xsd:restriction>
      </xsd:simpleType>
    </xsd:element>
    <xsd:element name="ic46d7e087fd4a108fb86518ca413cc6" ma:index="28" nillable="true" ma:taxonomy="true" ma:internalName="ic46d7e087fd4a108fb86518ca413cc6" ma:taxonomyFieldName="Country" ma:displayName="Country" ma:default="" ma:fieldId="{2c46d7e0-87fd-4a10-8fb8-6518ca413cc6}" ma:taxonomyMulti="true" ma:sspId="ae61f9b1-e23d-4f49-b3d7-56b991556c4b" ma:termSetId="e1cf2cf4-6e0f-476b-b38c-a4927f870e8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nddeef1749674d76abdbe4b239a70bc6" ma:index="30" nillable="true" ma:taxonomy="true" ma:internalName="nddeef1749674d76abdbe4b239a70bc6" ma:taxonomyFieldName="Sector_x0020_IDB" ma:displayName="Sector IDB" ma:default="" ma:fieldId="{7ddeef17-4967-4d76-abdb-e4b239a70bc6}" ma:taxonomyMulti="true" ma:sspId="ae61f9b1-e23d-4f49-b3d7-56b991556c4b" ma:termSetId="12408410-0417-4253-a5ed-d52c55de15dc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b2ec7cfb18674cb8803df6b262e8b107" ma:index="32" nillable="true" ma:taxonomy="true" ma:internalName="b2ec7cfb18674cb8803df6b262e8b107" ma:taxonomyFieldName="Sub_x002d_Sector" ma:displayName="Sub-Sector" ma:default="" ma:fieldId="{b2ec7cfb-1867-4cb8-803d-f6b262e8b107}" ma:taxonomyMulti="true" ma:sspId="ae61f9b1-e23d-4f49-b3d7-56b991556c4b" ma:termSetId="73c9b9c8-b29b-461e-b5a6-c7e93795fb0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hase" ma:index="34" nillable="true" ma:displayName="Phase" ma:internalName="Phase">
      <xsd:simpleType>
        <xsd:restriction base="dms:Text">
          <xsd:maxLength value="255"/>
        </xsd:restriction>
      </xsd:simpleType>
    </xsd:element>
    <xsd:element name="Key_x0020_Document" ma:index="35" nillable="true" ma:displayName="Key Document" ma:default="0" ma:internalName="Key_x0020_Document">
      <xsd:simpleType>
        <xsd:restriction base="dms:Boolean"/>
      </xsd:simpleType>
    </xsd:element>
    <xsd:element name="Business_x0020_Area" ma:index="36" nillable="true" ma:displayName="Business Area" ma:internalName="Business_x0020_Area">
      <xsd:simpleType>
        <xsd:restriction base="dms:Text">
          <xsd:maxLength value="255"/>
        </xsd:restriction>
      </xsd:simpleType>
    </xsd:element>
    <xsd:element name="Project_x0020_Document_x0020_Type" ma:index="37" nillable="true" ma:displayName="Project Document Type" ma:internalName="Project_x0020_Document_x0020_Type">
      <xsd:simpleType>
        <xsd:restriction base="dms:Text">
          <xsd:maxLength value="255"/>
        </xsd:restriction>
      </xsd:simpleType>
    </xsd:element>
    <xsd:element name="Operation_x0020_Type" ma:index="38" nillable="true" ma:displayName="Operation Type" ma:internalName="Operation_x0020_Type">
      <xsd:simpleType>
        <xsd:restriction base="dms:Text">
          <xsd:maxLength value="255"/>
        </xsd:restriction>
      </xsd:simpleType>
    </xsd:element>
    <xsd:element name="Package_x0020_Code" ma:index="39" nillable="true" ma:displayName="Package Code" ma:internalName="Package_x0020_Code">
      <xsd:simpleType>
        <xsd:restriction base="dms:Text">
          <xsd:maxLength value="255"/>
        </xsd:restriction>
      </xsd:simpleType>
    </xsd:element>
    <xsd:element name="e46fe2894295491da65140ffd2369f49" ma:index="40" nillable="true" ma:taxonomy="true" ma:internalName="e46fe2894295491da65140ffd2369f49" ma:taxonomyFieldName="Function_x0020_Operations_x0020_IDB" ma:displayName="Function Operations IDB" ma:default="" ma:fieldId="{e46fe289-4295-491d-a651-40ffd2369f49}" ma:sspId="ae61f9b1-e23d-4f49-b3d7-56b991556c4b" ma:termSetId="90662247-c2d7-4c02-8f80-a99fdf3aec7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ISCOR_x0020_Number" ma:index="42" nillable="true" ma:displayName="SISCOR Number" ma:internalName="SISCOR_x0020_Number">
      <xsd:simpleType>
        <xsd:restriction base="dms:Text">
          <xsd:maxLength value="255"/>
        </xsd:restriction>
      </xsd:simpleType>
    </xsd:element>
    <xsd:element name="IDBDocs_x0020_Number" ma:index="43" nillable="true" ma:displayName="IDBDocs Number" ma:internalName="IDBDocs_x0020_Number">
      <xsd:simpleType>
        <xsd:restriction base="dms:Text">
          <xsd:maxLength value="255"/>
        </xsd:restriction>
      </xsd:simpleType>
    </xsd:element>
    <xsd:element name="Migration_x0020_Info" ma:index="44" nillable="true" ma:displayName="Migration Info" ma:internalName="Migration_x0020_Info">
      <xsd:simpleType>
        <xsd:restriction base="dms:Note"/>
      </xsd:simpleType>
    </xsd:element>
    <xsd:element name="Record_x0020_Number" ma:index="45" nillable="true" ma:displayName="Record Number" ma:internalName="Record_x0020_Number">
      <xsd:simpleType>
        <xsd:restriction base="dms:Text">
          <xsd:maxLength value="255"/>
        </xsd:restriction>
      </xsd:simpleType>
    </xsd:element>
    <xsd:element name="Related_x0020_SisCor_x0020_Number" ma:index="46" nillable="true" ma:displayName="Related SisCor Number" ma:internalName="Related_x0020_SisCor_x0020_Number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5.xml><?xml version="1.0" encoding="utf-8"?>
<?mso-contentType ?>
<SharedContentType xmlns="Microsoft.SharePoint.Taxonomy.ContentTypeSync" SourceId="ae61f9b1-e23d-4f49-b3d7-56b991556c4b" ContentTypeId="0x010100ACF722E9F6B0B149B0CD8BE2560A6672" PreviousValue="false"/>
</file>

<file path=customXml/item6.xml><?xml version="1.0" encoding="utf-8"?>
<?mso-contentType ?>
<SharedContentType xmlns="Microsoft.SharePoint.Taxonomy.ContentTypeSync" SourceId="ae61f9b1-e23d-4f49-b3d7-56b991556c4b" ContentTypeId="0x010100ACF722E9F6B0B149B0CD8BE2560A6672" PreviousValue="false"/>
</file>

<file path=customXml/item7.xml><?xml version="1.0" encoding="utf-8"?>
<?mso-contentType ?>
<FormUrls xmlns="http://schemas.microsoft.com/sharepoint/v3/contenttype/forms/url">
  <Display>_catalogs/masterpage/ECMForms/OperationsCT/View.aspx</Display>
  <Edit>_catalogs/masterpage/ECMForms/OperationsCT/Edit.aspx</Edit>
</FormUrls>
</file>

<file path=customXml/item8.xml><?xml version="1.0" encoding="utf-8"?>
<?mso-contentType ?>
<FormUrls xmlns="http://schemas.microsoft.com/sharepoint/v3/contenttype/forms/url">
  <Display>_catalogs/masterpage/ECMForms/OperationsCT/View.aspx</Display>
  <Edit>_catalogs/masterpage/ECMForms/OperationsCT/Edit.aspx</Edit>
</FormUrls>
</file>

<file path=customXml/item9.xml><?xml version="1.0" encoding="utf-8"?>
<?mso-contentType ?>
<FormUrls xmlns="http://schemas.microsoft.com/sharepoint/v3/contenttype/forms/url">
  <Display>_catalogs/masterpage/ECMForms/OperationsCT/View.aspx</Display>
  <Edit>_catalogs/masterpage/ECMForms/OperationsCT/Edit.aspx</Edit>
</FormUrls>
</file>

<file path=customXml/itemProps1.xml><?xml version="1.0" encoding="utf-8"?>
<ds:datastoreItem xmlns:ds="http://schemas.openxmlformats.org/officeDocument/2006/customXml" ds:itemID="{58481FBE-F5C7-4A39-9D64-1EFE2AF43454}"/>
</file>

<file path=customXml/itemProps10.xml><?xml version="1.0" encoding="utf-8"?>
<ds:datastoreItem xmlns:ds="http://schemas.openxmlformats.org/officeDocument/2006/customXml" ds:itemID="{B51BF71D-B9E8-4EBD-A2BA-2D50F579E096}"/>
</file>

<file path=customXml/itemProps2.xml><?xml version="1.0" encoding="utf-8"?>
<ds:datastoreItem xmlns:ds="http://schemas.openxmlformats.org/officeDocument/2006/customXml" ds:itemID="{4BF46A4F-EF95-4FAF-93B5-9573431474C3}"/>
</file>

<file path=customXml/itemProps3.xml><?xml version="1.0" encoding="utf-8"?>
<ds:datastoreItem xmlns:ds="http://schemas.openxmlformats.org/officeDocument/2006/customXml" ds:itemID="{FD8521FC-C357-4A4C-BBF7-BF77E3E52212}"/>
</file>

<file path=customXml/itemProps4.xml><?xml version="1.0" encoding="utf-8"?>
<ds:datastoreItem xmlns:ds="http://schemas.openxmlformats.org/officeDocument/2006/customXml" ds:itemID="{30B9368A-00F2-4219-A3C4-045B43778178}"/>
</file>

<file path=customXml/itemProps5.xml><?xml version="1.0" encoding="utf-8"?>
<ds:datastoreItem xmlns:ds="http://schemas.openxmlformats.org/officeDocument/2006/customXml" ds:itemID="{E9AC438F-4EC7-4E16-82CA-5860B6620B77}"/>
</file>

<file path=customXml/itemProps6.xml><?xml version="1.0" encoding="utf-8"?>
<ds:datastoreItem xmlns:ds="http://schemas.openxmlformats.org/officeDocument/2006/customXml" ds:itemID="{437CBE2E-EF03-479A-B91B-0432E66A1155}"/>
</file>

<file path=customXml/itemProps7.xml><?xml version="1.0" encoding="utf-8"?>
<ds:datastoreItem xmlns:ds="http://schemas.openxmlformats.org/officeDocument/2006/customXml" ds:itemID="{7FE9C65D-5D95-4038-AE88-1801B8C64C86}"/>
</file>

<file path=customXml/itemProps8.xml><?xml version="1.0" encoding="utf-8"?>
<ds:datastoreItem xmlns:ds="http://schemas.openxmlformats.org/officeDocument/2006/customXml" ds:itemID="{7E330FBC-89F4-40A0-99A0-2AFE828B88FF}"/>
</file>

<file path=customXml/itemProps9.xml><?xml version="1.0" encoding="utf-8"?>
<ds:datastoreItem xmlns:ds="http://schemas.openxmlformats.org/officeDocument/2006/customXml" ds:itemID="{18FCB6EE-75ED-4936-B1C9-A12E729F0343}"/>
</file>

<file path=docProps/app.xml><?xml version="1.0" encoding="utf-8"?>
<Properties xmlns="http://schemas.openxmlformats.org/officeDocument/2006/extended-properties" xmlns:vt="http://schemas.openxmlformats.org/officeDocument/2006/docPropsVTypes">
  <TotalTime>752</TotalTime>
  <Words>427</Words>
  <Application>Microsoft Office PowerPoint</Application>
  <PresentationFormat>On-screen Show (4:3)</PresentationFormat>
  <Paragraphs>47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Arial</vt:lpstr>
      <vt:lpstr>ＭＳ Ｐゴシック</vt:lpstr>
      <vt:lpstr>Office Theme</vt:lpstr>
      <vt:lpstr>Competitivennes Enhancement Program  (JA-L1014)</vt:lpstr>
      <vt:lpstr>The Problem and its causes</vt:lpstr>
      <vt:lpstr>Problems and Actions</vt:lpstr>
    </vt:vector>
  </TitlesOfParts>
  <Company>Inter-American Development Bank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Problem Tree JA-1014</dc:title>
  <dc:creator>Inter-American Development Bank</dc:creator>
  <cp:lastModifiedBy>Inter-American Development Bank</cp:lastModifiedBy>
  <cp:revision>36</cp:revision>
  <cp:lastPrinted>2012-10-05T15:15:31Z</cp:lastPrinted>
  <dcterms:created xsi:type="dcterms:W3CDTF">2012-08-31T18:55:45Z</dcterms:created>
  <dcterms:modified xsi:type="dcterms:W3CDTF">2013-11-27T11:43:00Z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0x010100ACF722E9F6B0B149B0CD8BE2560A667200C34CFFD0A6E2594889D4A6AA745272C6</vt:lpwstr>
  </property>
  <property fmtid="{D5CDD505-2E9C-101B-9397-08002B2CF9AE}" pid="3" name="TaxKeyword">
    <vt:lpwstr/>
  </property>
  <property fmtid="{D5CDD505-2E9C-101B-9397-08002B2CF9AE}" pid="4" name="Sub_x002d_Sector">
    <vt:lpwstr/>
  </property>
  <property fmtid="{D5CDD505-2E9C-101B-9397-08002B2CF9AE}" pid="5" name="TaxKeywordTaxHTField">
    <vt:lpwstr/>
  </property>
  <property fmtid="{D5CDD505-2E9C-101B-9397-08002B2CF9AE}" pid="6" name="Series Operations IDB">
    <vt:lpwstr>9;#Loan Proposal|6ee86b6f-6e46-485b-8bfb-87a1f44622ac</vt:lpwstr>
  </property>
  <property fmtid="{D5CDD505-2E9C-101B-9397-08002B2CF9AE}" pid="8" name="Country">
    <vt:lpwstr/>
  </property>
  <property fmtid="{D5CDD505-2E9C-101B-9397-08002B2CF9AE}" pid="9" name="Fund IDB">
    <vt:lpwstr/>
  </property>
  <property fmtid="{D5CDD505-2E9C-101B-9397-08002B2CF9AE}" pid="10" name="Series_x0020_Operations_x0020_IDB">
    <vt:lpwstr>9;#Loan Proposal|6ee86b6f-6e46-485b-8bfb-87a1f44622ac</vt:lpwstr>
  </property>
  <property fmtid="{D5CDD505-2E9C-101B-9397-08002B2CF9AE}" pid="11" name="To:">
    <vt:lpwstr/>
  </property>
  <property fmtid="{D5CDD505-2E9C-101B-9397-08002B2CF9AE}" pid="12" name="From:">
    <vt:lpwstr/>
  </property>
  <property fmtid="{D5CDD505-2E9C-101B-9397-08002B2CF9AE}" pid="13" name="Sector IDB">
    <vt:lpwstr/>
  </property>
  <property fmtid="{D5CDD505-2E9C-101B-9397-08002B2CF9AE}" pid="14" name="Function Operations IDB">
    <vt:lpwstr/>
  </property>
  <property fmtid="{D5CDD505-2E9C-101B-9397-08002B2CF9AE}" pid="15" name="Sub-Sector">
    <vt:lpwstr/>
  </property>
  <property fmtid="{D5CDD505-2E9C-101B-9397-08002B2CF9AE}" pid="16" name="Order">
    <vt:r8>10500</vt:r8>
  </property>
  <property fmtid="{D5CDD505-2E9C-101B-9397-08002B2CF9AE}" pid="18" name="Disclosure Activity">
    <vt:lpwstr>Loan Proposal</vt:lpwstr>
  </property>
  <property fmtid="{D5CDD505-2E9C-101B-9397-08002B2CF9AE}" pid="21" name="Webtopic">
    <vt:lpwstr>Science and Technology;E-business;Information Technology and Communications;Internet and Knowledge Management;Internet and Knowledge Management</vt:lpwstr>
  </property>
  <property fmtid="{D5CDD505-2E9C-101B-9397-08002B2CF9AE}" pid="23" name="Disclosed">
    <vt:bool>true</vt:bool>
  </property>
  <property fmtid="{D5CDD505-2E9C-101B-9397-08002B2CF9AE}" pid="27" name="_dlc_DocIdItemGuid">
    <vt:lpwstr>6e638245-08c2-4cf8-80c3-d3551fba5f56</vt:lpwstr>
  </property>
</Properties>
</file>