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quickStyle5.xml" ContentType="application/vnd.openxmlformats-officedocument.drawingml.diagramStyle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theme/theme3.xml" ContentType="application/vnd.openxmlformats-officedocument.theme+xml"/>
  <Override PartName="/ppt/diagrams/quickStyle1.xml" ContentType="application/vnd.openxmlformats-officedocument.drawingml.diagramStyle+xml"/>
  <Override PartName="/ppt/theme/theme2.xml" ContentType="application/vnd.openxmlformats-officedocument.theme+xml"/>
  <Override PartName="/ppt/diagrams/colors2.xml" ContentType="application/vnd.openxmlformats-officedocument.drawingml.diagramColors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diagrams/layout5.xml" ContentType="application/vnd.openxmlformats-officedocument.drawingml.diagramLayout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6.xml" ContentType="application/vnd.openxmlformats-officedocument.drawingml.diagramLayout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1.xml" ContentType="application/vnd.openxmlformats-officedocument.theme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diagrams/quickStyle3.xml" ContentType="application/vnd.openxmlformats-officedocument.drawingml.diagramStyl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docProps/custom.xml" ContentType="application/vnd.openxmlformats-officedocument.custom-properties+xml"/>
  <Override PartName="/customXml/itemProps7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8" r:id="rId2"/>
    <p:sldId id="269" r:id="rId3"/>
    <p:sldId id="260" r:id="rId4"/>
    <p:sldId id="264" r:id="rId5"/>
    <p:sldId id="259" r:id="rId6"/>
    <p:sldId id="263" r:id="rId7"/>
    <p:sldId id="270" r:id="rId8"/>
    <p:sldId id="273" r:id="rId9"/>
    <p:sldId id="274" r:id="rId10"/>
    <p:sldId id="275" r:id="rId11"/>
    <p:sldId id="272" r:id="rId12"/>
    <p:sldId id="265" r:id="rId13"/>
    <p:sldId id="267" r:id="rId14"/>
  </p:sldIdLst>
  <p:sldSz cx="9144000" cy="6858000" type="screen4x3"/>
  <p:notesSz cx="6815138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98" autoAdjust="0"/>
  </p:normalViewPr>
  <p:slideViewPr>
    <p:cSldViewPr>
      <p:cViewPr varScale="1">
        <p:scale>
          <a:sx n="75" d="100"/>
          <a:sy n="75" d="100"/>
        </p:scale>
        <p:origin x="-28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26" Type="http://schemas.openxmlformats.org/officeDocument/2006/relationships/customXml" Target="../customXml/item6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5" Type="http://schemas.openxmlformats.org/officeDocument/2006/relationships/customXml" Target="../customXml/item5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Relationship Id="rId27" Type="http://schemas.openxmlformats.org/officeDocument/2006/relationships/customXml" Target="../customXml/item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4C1EA8-AF18-4865-B524-D95C9C10FAB0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BB77E1F-C291-4559-95BF-D2F107606242}">
      <dgm:prSet phldrT="[Texto]" custT="1"/>
      <dgm:spPr/>
      <dgm:t>
        <a:bodyPr/>
        <a:lstStyle/>
        <a:p>
          <a:r>
            <a:rPr lang="es-ES" sz="1400" b="1" dirty="0" smtClean="0">
              <a:latin typeface="Arial Black" pitchFamily="34" charset="0"/>
            </a:rPr>
            <a:t>PRESTAMOS</a:t>
          </a:r>
          <a:endParaRPr lang="es-ES" sz="1400" b="1" dirty="0">
            <a:latin typeface="Arial Black" pitchFamily="34" charset="0"/>
          </a:endParaRPr>
        </a:p>
      </dgm:t>
    </dgm:pt>
    <dgm:pt modelId="{49300894-94AE-4320-9BCA-5328C9553A51}" type="parTrans" cxnId="{0AA8C371-BB21-402D-8115-BCD95C173979}">
      <dgm:prSet/>
      <dgm:spPr/>
      <dgm:t>
        <a:bodyPr/>
        <a:lstStyle/>
        <a:p>
          <a:endParaRPr lang="es-ES"/>
        </a:p>
      </dgm:t>
    </dgm:pt>
    <dgm:pt modelId="{EC180445-2E26-4445-8575-8D74A6876018}" type="sibTrans" cxnId="{0AA8C371-BB21-402D-8115-BCD95C173979}">
      <dgm:prSet/>
      <dgm:spPr/>
      <dgm:t>
        <a:bodyPr/>
        <a:lstStyle/>
        <a:p>
          <a:endParaRPr lang="es-ES"/>
        </a:p>
      </dgm:t>
    </dgm:pt>
    <dgm:pt modelId="{47074661-418B-4BC8-B1B6-9A901FD87F58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GRUPO SOLIDARIO</a:t>
          </a:r>
          <a:endParaRPr lang="es-ES" sz="1000" dirty="0">
            <a:latin typeface="Arial Black" pitchFamily="34" charset="0"/>
          </a:endParaRPr>
        </a:p>
      </dgm:t>
    </dgm:pt>
    <dgm:pt modelId="{04DB6A4E-6BC5-46E3-A301-1670E9DC10BB}" type="parTrans" cxnId="{CC7E4885-5E9F-44D2-A4D4-640338D49E98}">
      <dgm:prSet/>
      <dgm:spPr/>
      <dgm:t>
        <a:bodyPr/>
        <a:lstStyle/>
        <a:p>
          <a:endParaRPr lang="es-ES"/>
        </a:p>
      </dgm:t>
    </dgm:pt>
    <dgm:pt modelId="{F9904CC0-DE4F-4C63-89D5-9F4BE13DBAA9}" type="sibTrans" cxnId="{CC7E4885-5E9F-44D2-A4D4-640338D49E98}">
      <dgm:prSet/>
      <dgm:spPr/>
      <dgm:t>
        <a:bodyPr/>
        <a:lstStyle/>
        <a:p>
          <a:endParaRPr lang="es-ES"/>
        </a:p>
      </dgm:t>
    </dgm:pt>
    <dgm:pt modelId="{C2984951-668B-41FF-BF47-E04240E1BD85}">
      <dgm:prSet phldrT="[Texto]" custT="1"/>
      <dgm:spPr/>
      <dgm:t>
        <a:bodyPr/>
        <a:lstStyle/>
        <a:p>
          <a:r>
            <a:rPr lang="es-ES" sz="1800" dirty="0" smtClean="0">
              <a:latin typeface="Arial Black" pitchFamily="34" charset="0"/>
            </a:rPr>
            <a:t>AHORROS</a:t>
          </a:r>
          <a:endParaRPr lang="es-ES" sz="1800" dirty="0">
            <a:latin typeface="Arial Black" pitchFamily="34" charset="0"/>
          </a:endParaRPr>
        </a:p>
      </dgm:t>
    </dgm:pt>
    <dgm:pt modelId="{548886FB-59A1-4B3F-B6F0-571F5BEDA3B7}" type="parTrans" cxnId="{9F28EAC7-C40C-4D6E-BA18-16F6CDACAE7B}">
      <dgm:prSet/>
      <dgm:spPr/>
      <dgm:t>
        <a:bodyPr/>
        <a:lstStyle/>
        <a:p>
          <a:endParaRPr lang="es-ES"/>
        </a:p>
      </dgm:t>
    </dgm:pt>
    <dgm:pt modelId="{4A631064-8443-4BD5-9ADC-A78BAEEDAC7D}" type="sibTrans" cxnId="{9F28EAC7-C40C-4D6E-BA18-16F6CDACAE7B}">
      <dgm:prSet/>
      <dgm:spPr/>
      <dgm:t>
        <a:bodyPr/>
        <a:lstStyle/>
        <a:p>
          <a:endParaRPr lang="es-ES"/>
        </a:p>
      </dgm:t>
    </dgm:pt>
    <dgm:pt modelId="{E876768D-EC86-48C2-9D67-8FF320191354}">
      <dgm:prSet phldrT="[Texto]" custT="1"/>
      <dgm:spPr/>
      <dgm:t>
        <a:bodyPr/>
        <a:lstStyle/>
        <a:p>
          <a:pPr algn="r"/>
          <a:r>
            <a:rPr lang="es-ES" sz="1100" dirty="0" smtClean="0">
              <a:latin typeface="Arial Black" pitchFamily="34" charset="0"/>
            </a:rPr>
            <a:t>AHORRO CON LIBRETA</a:t>
          </a:r>
          <a:endParaRPr lang="es-ES" sz="1100" dirty="0">
            <a:latin typeface="Arial Black" pitchFamily="34" charset="0"/>
          </a:endParaRPr>
        </a:p>
      </dgm:t>
    </dgm:pt>
    <dgm:pt modelId="{5536C0BB-C543-46CE-95EE-D687BB750CB1}" type="parTrans" cxnId="{47EE041E-12B2-4311-9023-C780E5BF7F14}">
      <dgm:prSet/>
      <dgm:spPr/>
      <dgm:t>
        <a:bodyPr/>
        <a:lstStyle/>
        <a:p>
          <a:endParaRPr lang="es-ES"/>
        </a:p>
      </dgm:t>
    </dgm:pt>
    <dgm:pt modelId="{C057A5C3-3BC7-4B4F-84D4-ACDD247DF196}" type="sibTrans" cxnId="{47EE041E-12B2-4311-9023-C780E5BF7F14}">
      <dgm:prSet/>
      <dgm:spPr/>
      <dgm:t>
        <a:bodyPr/>
        <a:lstStyle/>
        <a:p>
          <a:endParaRPr lang="es-ES"/>
        </a:p>
      </dgm:t>
    </dgm:pt>
    <dgm:pt modelId="{690E92A3-9B1A-4E17-B720-8F67EED03AFA}">
      <dgm:prSet phldrT="[Texto]" custT="1"/>
      <dgm:spPr/>
      <dgm:t>
        <a:bodyPr/>
        <a:lstStyle/>
        <a:p>
          <a:r>
            <a:rPr lang="es-ES" sz="1200" dirty="0" smtClean="0">
              <a:latin typeface="Arial Black" pitchFamily="34" charset="0"/>
            </a:rPr>
            <a:t>BONOS SUBORDINADOS</a:t>
          </a:r>
          <a:endParaRPr lang="es-ES" sz="1200" dirty="0">
            <a:latin typeface="Arial Black" pitchFamily="34" charset="0"/>
          </a:endParaRPr>
        </a:p>
      </dgm:t>
    </dgm:pt>
    <dgm:pt modelId="{07127474-3A81-4B58-A332-F1AF26AAF6D0}" type="parTrans" cxnId="{90396D27-3655-4ECA-96D1-58D925EAC850}">
      <dgm:prSet/>
      <dgm:spPr/>
      <dgm:t>
        <a:bodyPr/>
        <a:lstStyle/>
        <a:p>
          <a:endParaRPr lang="es-ES"/>
        </a:p>
      </dgm:t>
    </dgm:pt>
    <dgm:pt modelId="{B1DB3B33-34ED-4A70-B0CF-A6830B684B5F}" type="sibTrans" cxnId="{90396D27-3655-4ECA-96D1-58D925EAC850}">
      <dgm:prSet/>
      <dgm:spPr/>
      <dgm:t>
        <a:bodyPr/>
        <a:lstStyle/>
        <a:p>
          <a:endParaRPr lang="es-ES"/>
        </a:p>
      </dgm:t>
    </dgm:pt>
    <dgm:pt modelId="{525ACE3A-2A6E-4C07-8662-481431765CE3}">
      <dgm:prSet phldrT="[Texto]" custT="1"/>
      <dgm:spPr/>
      <dgm:t>
        <a:bodyPr/>
        <a:lstStyle/>
        <a:p>
          <a:r>
            <a:rPr lang="es-ES" sz="1400" b="1" dirty="0" smtClean="0">
              <a:latin typeface="Arial Black" pitchFamily="34" charset="0"/>
            </a:rPr>
            <a:t>NUEVOS PRODUCTOS</a:t>
          </a:r>
          <a:endParaRPr lang="es-ES" sz="1400" b="1" dirty="0">
            <a:latin typeface="Arial Black" pitchFamily="34" charset="0"/>
          </a:endParaRPr>
        </a:p>
      </dgm:t>
    </dgm:pt>
    <dgm:pt modelId="{57A5D89D-3BEB-48F1-ACB3-BB46455BD8B2}" type="parTrans" cxnId="{6949284E-7E1C-4D4D-BD9C-7B8E0354C263}">
      <dgm:prSet/>
      <dgm:spPr/>
      <dgm:t>
        <a:bodyPr/>
        <a:lstStyle/>
        <a:p>
          <a:endParaRPr lang="es-ES"/>
        </a:p>
      </dgm:t>
    </dgm:pt>
    <dgm:pt modelId="{120CC5E8-57B6-4307-B9D8-85BB18FE70F3}" type="sibTrans" cxnId="{6949284E-7E1C-4D4D-BD9C-7B8E0354C263}">
      <dgm:prSet/>
      <dgm:spPr/>
      <dgm:t>
        <a:bodyPr/>
        <a:lstStyle/>
        <a:p>
          <a:endParaRPr lang="es-ES"/>
        </a:p>
      </dgm:t>
    </dgm:pt>
    <dgm:pt modelId="{F1604CC0-57E6-4AC5-A3B8-4A15CA1F83AB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MICRO SEGUROS</a:t>
          </a:r>
          <a:endParaRPr lang="es-ES" sz="1000" dirty="0">
            <a:latin typeface="Arial Black" pitchFamily="34" charset="0"/>
          </a:endParaRPr>
        </a:p>
      </dgm:t>
    </dgm:pt>
    <dgm:pt modelId="{FD3DEFB9-6DCE-44F4-A57E-70DD334FB583}" type="parTrans" cxnId="{410263BB-EB0C-46F1-BDC2-D18763A3D346}">
      <dgm:prSet/>
      <dgm:spPr/>
      <dgm:t>
        <a:bodyPr/>
        <a:lstStyle/>
        <a:p>
          <a:endParaRPr lang="es-ES"/>
        </a:p>
      </dgm:t>
    </dgm:pt>
    <dgm:pt modelId="{7306AFAE-C680-4A80-8C95-714E6C2C1C81}" type="sibTrans" cxnId="{410263BB-EB0C-46F1-BDC2-D18763A3D346}">
      <dgm:prSet/>
      <dgm:spPr/>
      <dgm:t>
        <a:bodyPr/>
        <a:lstStyle/>
        <a:p>
          <a:endParaRPr lang="es-ES"/>
        </a:p>
      </dgm:t>
    </dgm:pt>
    <dgm:pt modelId="{115F8408-0C3D-4680-8D82-7AA1B6D26DC4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REMESAS</a:t>
          </a:r>
          <a:endParaRPr lang="es-ES" sz="1000" dirty="0">
            <a:latin typeface="Arial Black" pitchFamily="34" charset="0"/>
          </a:endParaRPr>
        </a:p>
      </dgm:t>
    </dgm:pt>
    <dgm:pt modelId="{DC05CB04-8DA0-47CC-AA2F-B966438F28DA}" type="parTrans" cxnId="{0EFB8022-3741-4B79-9391-BA0184B2DC69}">
      <dgm:prSet/>
      <dgm:spPr/>
      <dgm:t>
        <a:bodyPr/>
        <a:lstStyle/>
        <a:p>
          <a:endParaRPr lang="es-ES"/>
        </a:p>
      </dgm:t>
    </dgm:pt>
    <dgm:pt modelId="{FC150D39-C9D6-4666-A7D9-A171ECFD1A22}" type="sibTrans" cxnId="{0EFB8022-3741-4B79-9391-BA0184B2DC69}">
      <dgm:prSet/>
      <dgm:spPr/>
      <dgm:t>
        <a:bodyPr/>
        <a:lstStyle/>
        <a:p>
          <a:endParaRPr lang="es-ES"/>
        </a:p>
      </dgm:t>
    </dgm:pt>
    <dgm:pt modelId="{B1430B49-1F9C-471A-BFDE-EC6D6038A161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VIVIENDA COMPLETA</a:t>
          </a:r>
          <a:endParaRPr lang="es-ES" sz="1000" dirty="0">
            <a:latin typeface="Arial Black" pitchFamily="34" charset="0"/>
          </a:endParaRPr>
        </a:p>
      </dgm:t>
    </dgm:pt>
    <dgm:pt modelId="{EA2EDE78-0F5B-47EF-B25C-DA1B051C95DD}" type="parTrans" cxnId="{BD495263-F6ED-40D6-A2E8-1B2AF2228DDE}">
      <dgm:prSet/>
      <dgm:spPr/>
      <dgm:t>
        <a:bodyPr/>
        <a:lstStyle/>
        <a:p>
          <a:endParaRPr lang="es-ES"/>
        </a:p>
      </dgm:t>
    </dgm:pt>
    <dgm:pt modelId="{3B99AF96-4038-4820-ACC6-2015C532CE33}" type="sibTrans" cxnId="{BD495263-F6ED-40D6-A2E8-1B2AF2228DDE}">
      <dgm:prSet/>
      <dgm:spPr/>
      <dgm:t>
        <a:bodyPr/>
        <a:lstStyle/>
        <a:p>
          <a:endParaRPr lang="es-ES"/>
        </a:p>
      </dgm:t>
    </dgm:pt>
    <dgm:pt modelId="{7A821BBF-E5EA-4615-9A15-10B663762074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VACACIONES Y ESCOLARIDAD</a:t>
          </a:r>
          <a:endParaRPr lang="es-ES" sz="1000" dirty="0">
            <a:latin typeface="Arial Black" pitchFamily="34" charset="0"/>
          </a:endParaRPr>
        </a:p>
      </dgm:t>
    </dgm:pt>
    <dgm:pt modelId="{5694D5A8-7EB0-49D4-85BA-F1116AC6C962}" type="parTrans" cxnId="{13722448-76B3-4032-8084-8EFE92C0F338}">
      <dgm:prSet/>
      <dgm:spPr/>
      <dgm:t>
        <a:bodyPr/>
        <a:lstStyle/>
        <a:p>
          <a:endParaRPr lang="es-ES"/>
        </a:p>
      </dgm:t>
    </dgm:pt>
    <dgm:pt modelId="{887AAFB3-EFBF-4D33-83DE-3E5D7D801AE6}" type="sibTrans" cxnId="{13722448-76B3-4032-8084-8EFE92C0F338}">
      <dgm:prSet/>
      <dgm:spPr/>
      <dgm:t>
        <a:bodyPr/>
        <a:lstStyle/>
        <a:p>
          <a:endParaRPr lang="es-ES"/>
        </a:p>
      </dgm:t>
    </dgm:pt>
    <dgm:pt modelId="{D8E8F16C-272A-4949-8F24-E75158136E76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CAPITAL INCIAL DE NEGOCIOS</a:t>
          </a:r>
          <a:endParaRPr lang="es-ES" sz="1000" dirty="0">
            <a:latin typeface="Arial Black" pitchFamily="34" charset="0"/>
          </a:endParaRPr>
        </a:p>
      </dgm:t>
    </dgm:pt>
    <dgm:pt modelId="{B29F4F1B-C29E-4770-87F7-F0E31551BD0E}" type="parTrans" cxnId="{13BE5B89-8BA6-4969-9898-E8D8A616C676}">
      <dgm:prSet/>
      <dgm:spPr/>
      <dgm:t>
        <a:bodyPr/>
        <a:lstStyle/>
        <a:p>
          <a:endParaRPr lang="es-ES"/>
        </a:p>
      </dgm:t>
    </dgm:pt>
    <dgm:pt modelId="{1A53CA61-6F03-454A-8CFD-CD2AE0D1296B}" type="sibTrans" cxnId="{13BE5B89-8BA6-4969-9898-E8D8A616C676}">
      <dgm:prSet/>
      <dgm:spPr/>
      <dgm:t>
        <a:bodyPr/>
        <a:lstStyle/>
        <a:p>
          <a:endParaRPr lang="es-ES"/>
        </a:p>
      </dgm:t>
    </dgm:pt>
    <dgm:pt modelId="{E6436BCE-5483-4909-B156-4F64C14A4CD4}">
      <dgm:prSet phldrT="[Texto]" custT="1"/>
      <dgm:spPr/>
      <dgm:t>
        <a:bodyPr/>
        <a:lstStyle/>
        <a:p>
          <a:pPr algn="r"/>
          <a:r>
            <a:rPr lang="es-ES" sz="1100" dirty="0" smtClean="0">
              <a:latin typeface="Arial Black" pitchFamily="34" charset="0"/>
            </a:rPr>
            <a:t>AHORRO PROGRAMADO (SAN)</a:t>
          </a:r>
          <a:endParaRPr lang="es-ES" sz="1100" dirty="0">
            <a:latin typeface="Arial Black" pitchFamily="34" charset="0"/>
          </a:endParaRPr>
        </a:p>
      </dgm:t>
    </dgm:pt>
    <dgm:pt modelId="{15096BA8-5EC7-4F0A-8635-E696F2820F1A}" type="parTrans" cxnId="{ADF52A7F-1B12-4981-8E9B-BCF25BD9823D}">
      <dgm:prSet/>
      <dgm:spPr/>
      <dgm:t>
        <a:bodyPr/>
        <a:lstStyle/>
        <a:p>
          <a:endParaRPr lang="es-ES"/>
        </a:p>
      </dgm:t>
    </dgm:pt>
    <dgm:pt modelId="{1EF8F705-8FF2-4728-AB48-0318BA5BE4C0}" type="sibTrans" cxnId="{ADF52A7F-1B12-4981-8E9B-BCF25BD9823D}">
      <dgm:prSet/>
      <dgm:spPr/>
      <dgm:t>
        <a:bodyPr/>
        <a:lstStyle/>
        <a:p>
          <a:endParaRPr lang="es-ES"/>
        </a:p>
      </dgm:t>
    </dgm:pt>
    <dgm:pt modelId="{B57E6C83-28D6-40EF-9916-8F5642D2F8FF}">
      <dgm:prSet phldrT="[Texto]" custT="1"/>
      <dgm:spPr/>
      <dgm:t>
        <a:bodyPr/>
        <a:lstStyle/>
        <a:p>
          <a:pPr algn="r"/>
          <a:endParaRPr lang="es-ES" sz="1100" dirty="0">
            <a:latin typeface="Arial Black" pitchFamily="34" charset="0"/>
          </a:endParaRPr>
        </a:p>
      </dgm:t>
    </dgm:pt>
    <dgm:pt modelId="{D1505777-E23C-430D-9B5F-75B0D6FDBEE4}" type="parTrans" cxnId="{49C942B0-F94E-4F9E-BE9B-086E5B77C8AD}">
      <dgm:prSet/>
      <dgm:spPr/>
      <dgm:t>
        <a:bodyPr/>
        <a:lstStyle/>
        <a:p>
          <a:endParaRPr lang="es-ES"/>
        </a:p>
      </dgm:t>
    </dgm:pt>
    <dgm:pt modelId="{4EA933AC-4AD3-4AFD-98C3-352A08487771}" type="sibTrans" cxnId="{49C942B0-F94E-4F9E-BE9B-086E5B77C8AD}">
      <dgm:prSet/>
      <dgm:spPr/>
      <dgm:t>
        <a:bodyPr/>
        <a:lstStyle/>
        <a:p>
          <a:endParaRPr lang="es-ES"/>
        </a:p>
      </dgm:t>
    </dgm:pt>
    <dgm:pt modelId="{D3B82BFD-4209-493D-9725-0BC501CD6A76}">
      <dgm:prSet phldrT="[Texto]" custT="1"/>
      <dgm:spPr/>
      <dgm:t>
        <a:bodyPr/>
        <a:lstStyle/>
        <a:p>
          <a:pPr algn="r"/>
          <a:r>
            <a:rPr lang="es-ES" sz="1100" dirty="0" smtClean="0">
              <a:latin typeface="Arial Black" pitchFamily="34" charset="0"/>
            </a:rPr>
            <a:t>CUENTA MIA</a:t>
          </a:r>
          <a:endParaRPr lang="es-ES" sz="1100" dirty="0">
            <a:latin typeface="Arial Black" pitchFamily="34" charset="0"/>
          </a:endParaRPr>
        </a:p>
      </dgm:t>
    </dgm:pt>
    <dgm:pt modelId="{856ECD51-1E40-4FD3-AB95-BD1D7165B913}" type="parTrans" cxnId="{E694779F-6384-4F43-A18F-2D7E7D3A6D04}">
      <dgm:prSet/>
      <dgm:spPr/>
      <dgm:t>
        <a:bodyPr/>
        <a:lstStyle/>
        <a:p>
          <a:endParaRPr lang="es-ES"/>
        </a:p>
      </dgm:t>
    </dgm:pt>
    <dgm:pt modelId="{E184C1DF-F0CD-4996-8533-116B6E41D1A7}" type="sibTrans" cxnId="{E694779F-6384-4F43-A18F-2D7E7D3A6D04}">
      <dgm:prSet/>
      <dgm:spPr/>
      <dgm:t>
        <a:bodyPr/>
        <a:lstStyle/>
        <a:p>
          <a:endParaRPr lang="es-ES"/>
        </a:p>
      </dgm:t>
    </dgm:pt>
    <dgm:pt modelId="{22AC242A-2F7C-43FC-B620-086135D2F818}">
      <dgm:prSet phldrT="[Texto]" custT="1"/>
      <dgm:spPr/>
      <dgm:t>
        <a:bodyPr/>
        <a:lstStyle/>
        <a:p>
          <a:pPr algn="r"/>
          <a:r>
            <a:rPr lang="es-ES" sz="1100" dirty="0" smtClean="0">
              <a:latin typeface="Arial Black" pitchFamily="34" charset="0"/>
            </a:rPr>
            <a:t>CERTIFICADOS FINANCIEROS</a:t>
          </a:r>
          <a:endParaRPr lang="es-ES" sz="1100" dirty="0">
            <a:latin typeface="Arial Black" pitchFamily="34" charset="0"/>
          </a:endParaRPr>
        </a:p>
      </dgm:t>
    </dgm:pt>
    <dgm:pt modelId="{9FE84CE6-B777-4BCA-8CB0-85959772EDDE}" type="parTrans" cxnId="{A3C47C2E-5FF6-4F03-B3FD-AF1FB7896FC4}">
      <dgm:prSet/>
      <dgm:spPr/>
      <dgm:t>
        <a:bodyPr/>
        <a:lstStyle/>
        <a:p>
          <a:endParaRPr lang="es-ES"/>
        </a:p>
      </dgm:t>
    </dgm:pt>
    <dgm:pt modelId="{028798C0-3F8C-4922-9428-7551DD99D58A}" type="sibTrans" cxnId="{A3C47C2E-5FF6-4F03-B3FD-AF1FB7896FC4}">
      <dgm:prSet/>
      <dgm:spPr/>
      <dgm:t>
        <a:bodyPr/>
        <a:lstStyle/>
        <a:p>
          <a:endParaRPr lang="es-ES"/>
        </a:p>
      </dgm:t>
    </dgm:pt>
    <dgm:pt modelId="{E95CB0C3-17D2-4023-9A02-656D0C6E5F04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MICRO </a:t>
          </a:r>
          <a:r>
            <a:rPr lang="es-ES" sz="1000" dirty="0" err="1" smtClean="0">
              <a:latin typeface="Arial Black" pitchFamily="34" charset="0"/>
            </a:rPr>
            <a:t>MICRO</a:t>
          </a:r>
          <a:endParaRPr lang="es-ES" sz="1000" dirty="0">
            <a:latin typeface="Arial Black" pitchFamily="34" charset="0"/>
          </a:endParaRPr>
        </a:p>
      </dgm:t>
    </dgm:pt>
    <dgm:pt modelId="{66391BD0-9091-4D41-974B-DA315D3EC5EA}" type="parTrans" cxnId="{2BC51B41-0D89-48A5-915B-5565C0C4CF38}">
      <dgm:prSet/>
      <dgm:spPr/>
      <dgm:t>
        <a:bodyPr/>
        <a:lstStyle/>
        <a:p>
          <a:endParaRPr lang="es-ES"/>
        </a:p>
      </dgm:t>
    </dgm:pt>
    <dgm:pt modelId="{CB3A1D10-2B24-47AB-AB9A-272BFDB80398}" type="sibTrans" cxnId="{2BC51B41-0D89-48A5-915B-5565C0C4CF38}">
      <dgm:prSet/>
      <dgm:spPr/>
      <dgm:t>
        <a:bodyPr/>
        <a:lstStyle/>
        <a:p>
          <a:endParaRPr lang="es-ES"/>
        </a:p>
      </dgm:t>
    </dgm:pt>
    <dgm:pt modelId="{C8F88759-8FA3-4099-AD00-C4B8787FDFC5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MICROEMPRESAS</a:t>
          </a:r>
          <a:endParaRPr lang="es-ES" sz="1000" dirty="0">
            <a:latin typeface="Arial Black" pitchFamily="34" charset="0"/>
          </a:endParaRPr>
        </a:p>
      </dgm:t>
    </dgm:pt>
    <dgm:pt modelId="{ED02B90D-030A-47D1-9096-21FB55737F6B}" type="parTrans" cxnId="{E0E7C0DB-3D85-4486-94F1-3E9B4BA90A30}">
      <dgm:prSet/>
      <dgm:spPr/>
      <dgm:t>
        <a:bodyPr/>
        <a:lstStyle/>
        <a:p>
          <a:endParaRPr lang="es-ES"/>
        </a:p>
      </dgm:t>
    </dgm:pt>
    <dgm:pt modelId="{B7DB2D85-0B2F-4432-851F-8B1AE42BDDBB}" type="sibTrans" cxnId="{E0E7C0DB-3D85-4486-94F1-3E9B4BA90A30}">
      <dgm:prSet/>
      <dgm:spPr/>
      <dgm:t>
        <a:bodyPr/>
        <a:lstStyle/>
        <a:p>
          <a:endParaRPr lang="es-ES"/>
        </a:p>
      </dgm:t>
    </dgm:pt>
    <dgm:pt modelId="{F23E1CC6-F5F7-4A66-836D-7DACC8EED4DF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PEQUEÑOS PRESTAMOS</a:t>
          </a:r>
          <a:endParaRPr lang="es-ES" sz="1000" dirty="0">
            <a:latin typeface="Arial Black" pitchFamily="34" charset="0"/>
          </a:endParaRPr>
        </a:p>
      </dgm:t>
    </dgm:pt>
    <dgm:pt modelId="{90F2EDAF-DA2B-4D99-B77A-3082129106DE}" type="parTrans" cxnId="{2577FAE5-E1E0-40A4-BE19-A2B69610FBE9}">
      <dgm:prSet/>
      <dgm:spPr/>
      <dgm:t>
        <a:bodyPr/>
        <a:lstStyle/>
        <a:p>
          <a:endParaRPr lang="es-ES"/>
        </a:p>
      </dgm:t>
    </dgm:pt>
    <dgm:pt modelId="{8E9DAC93-0EA1-41B9-A1A5-DFDD54DFE429}" type="sibTrans" cxnId="{2577FAE5-E1E0-40A4-BE19-A2B69610FBE9}">
      <dgm:prSet/>
      <dgm:spPr/>
      <dgm:t>
        <a:bodyPr/>
        <a:lstStyle/>
        <a:p>
          <a:endParaRPr lang="es-ES"/>
        </a:p>
      </dgm:t>
    </dgm:pt>
    <dgm:pt modelId="{1B551278-A1F8-4789-88AF-60D7FCB337AC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A LA MEDIANA</a:t>
          </a:r>
          <a:endParaRPr lang="es-ES" sz="1000" dirty="0">
            <a:latin typeface="Arial Black" pitchFamily="34" charset="0"/>
          </a:endParaRPr>
        </a:p>
      </dgm:t>
    </dgm:pt>
    <dgm:pt modelId="{43D235F3-8521-4EA3-A2CE-7E7AEC2AEA9C}" type="parTrans" cxnId="{68122CD9-5C23-4745-96AC-DEE8A2B0C60E}">
      <dgm:prSet/>
      <dgm:spPr/>
      <dgm:t>
        <a:bodyPr/>
        <a:lstStyle/>
        <a:p>
          <a:endParaRPr lang="es-ES"/>
        </a:p>
      </dgm:t>
    </dgm:pt>
    <dgm:pt modelId="{4A982709-A7FC-4AC4-96C8-3B3C2E09E8B3}" type="sibTrans" cxnId="{68122CD9-5C23-4745-96AC-DEE8A2B0C60E}">
      <dgm:prSet/>
      <dgm:spPr/>
      <dgm:t>
        <a:bodyPr/>
        <a:lstStyle/>
        <a:p>
          <a:endParaRPr lang="es-ES"/>
        </a:p>
      </dgm:t>
    </dgm:pt>
    <dgm:pt modelId="{36D8EAAE-44C4-4161-8F68-2801ADA51F8D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A LA VIVIENDA</a:t>
          </a:r>
          <a:endParaRPr lang="es-ES" sz="1000" dirty="0">
            <a:latin typeface="Arial Black" pitchFamily="34" charset="0"/>
          </a:endParaRPr>
        </a:p>
      </dgm:t>
    </dgm:pt>
    <dgm:pt modelId="{818DE014-0DBD-4D6A-B8EF-BF9BB30D2E3C}" type="parTrans" cxnId="{7573E17A-630C-4E77-A055-3218257CC5E7}">
      <dgm:prSet/>
      <dgm:spPr/>
      <dgm:t>
        <a:bodyPr/>
        <a:lstStyle/>
        <a:p>
          <a:endParaRPr lang="es-ES"/>
        </a:p>
      </dgm:t>
    </dgm:pt>
    <dgm:pt modelId="{3C635B39-3D67-412B-AB49-0908B1ED002C}" type="sibTrans" cxnId="{7573E17A-630C-4E77-A055-3218257CC5E7}">
      <dgm:prSet/>
      <dgm:spPr/>
      <dgm:t>
        <a:bodyPr/>
        <a:lstStyle/>
        <a:p>
          <a:endParaRPr lang="es-ES"/>
        </a:p>
      </dgm:t>
    </dgm:pt>
    <dgm:pt modelId="{322DB257-3C09-4C2A-BB23-ED41F7E801ED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DE CONSUMO</a:t>
          </a:r>
          <a:endParaRPr lang="es-ES" sz="1000" dirty="0">
            <a:latin typeface="Arial Black" pitchFamily="34" charset="0"/>
          </a:endParaRPr>
        </a:p>
      </dgm:t>
    </dgm:pt>
    <dgm:pt modelId="{5B6C87E7-AAFE-4F2F-88D4-93ECE3E09BEF}" type="parTrans" cxnId="{4DFA817F-1777-4490-8875-426CF1419C32}">
      <dgm:prSet/>
      <dgm:spPr/>
      <dgm:t>
        <a:bodyPr/>
        <a:lstStyle/>
        <a:p>
          <a:endParaRPr lang="es-ES"/>
        </a:p>
      </dgm:t>
    </dgm:pt>
    <dgm:pt modelId="{345A759C-6FD5-4F4B-877C-E96F9E118341}" type="sibTrans" cxnId="{4DFA817F-1777-4490-8875-426CF1419C32}">
      <dgm:prSet/>
      <dgm:spPr/>
      <dgm:t>
        <a:bodyPr/>
        <a:lstStyle/>
        <a:p>
          <a:endParaRPr lang="es-ES"/>
        </a:p>
      </dgm:t>
    </dgm:pt>
    <dgm:pt modelId="{03539ADA-909E-4C5C-AC9E-6B888ABD7106}">
      <dgm:prSet phldrT="[Texto]" custT="1"/>
      <dgm:spPr/>
      <dgm:t>
        <a:bodyPr/>
        <a:lstStyle/>
        <a:p>
          <a:r>
            <a:rPr lang="es-ES" sz="1000" dirty="0" smtClean="0">
              <a:latin typeface="Arial Black" pitchFamily="34" charset="0"/>
            </a:rPr>
            <a:t>AGRICOLA</a:t>
          </a:r>
          <a:endParaRPr lang="es-ES" sz="1000" dirty="0">
            <a:latin typeface="Arial Black" pitchFamily="34" charset="0"/>
          </a:endParaRPr>
        </a:p>
      </dgm:t>
    </dgm:pt>
    <dgm:pt modelId="{63CE03C7-AD25-4EE5-82D9-E316EF957CAA}" type="parTrans" cxnId="{F1421BE2-97D5-45BE-880B-FC54335137BE}">
      <dgm:prSet/>
      <dgm:spPr/>
      <dgm:t>
        <a:bodyPr/>
        <a:lstStyle/>
        <a:p>
          <a:endParaRPr lang="es-ES"/>
        </a:p>
      </dgm:t>
    </dgm:pt>
    <dgm:pt modelId="{6840CAFD-D645-4B6E-9E01-3F16D2F6450D}" type="sibTrans" cxnId="{F1421BE2-97D5-45BE-880B-FC54335137BE}">
      <dgm:prSet/>
      <dgm:spPr/>
      <dgm:t>
        <a:bodyPr/>
        <a:lstStyle/>
        <a:p>
          <a:endParaRPr lang="es-ES"/>
        </a:p>
      </dgm:t>
    </dgm:pt>
    <dgm:pt modelId="{6FB07370-1CED-40BC-909C-7BF11D3C2987}" type="pres">
      <dgm:prSet presAssocID="{584C1EA8-AF18-4865-B524-D95C9C10FAB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FF9D0B6-A187-4B6B-AD17-3EDB3EB783B4}" type="pres">
      <dgm:prSet presAssocID="{584C1EA8-AF18-4865-B524-D95C9C10FAB0}" presName="children" presStyleCnt="0"/>
      <dgm:spPr/>
    </dgm:pt>
    <dgm:pt modelId="{29EB809F-5368-4FBA-A855-97392DB1E5FB}" type="pres">
      <dgm:prSet presAssocID="{584C1EA8-AF18-4865-B524-D95C9C10FAB0}" presName="child1group" presStyleCnt="0"/>
      <dgm:spPr/>
    </dgm:pt>
    <dgm:pt modelId="{D46CF2EA-83C5-4E86-929C-5136EB62D42F}" type="pres">
      <dgm:prSet presAssocID="{584C1EA8-AF18-4865-B524-D95C9C10FAB0}" presName="child1" presStyleLbl="bgAcc1" presStyleIdx="0" presStyleCnt="3" custScaleX="161732"/>
      <dgm:spPr/>
      <dgm:t>
        <a:bodyPr/>
        <a:lstStyle/>
        <a:p>
          <a:endParaRPr lang="es-ES"/>
        </a:p>
      </dgm:t>
    </dgm:pt>
    <dgm:pt modelId="{A8A34AC4-FC97-489E-A25B-E9CE9BD05F18}" type="pres">
      <dgm:prSet presAssocID="{584C1EA8-AF18-4865-B524-D95C9C10FAB0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BDABFA-9683-41DA-8A64-EBDD218C7F78}" type="pres">
      <dgm:prSet presAssocID="{584C1EA8-AF18-4865-B524-D95C9C10FAB0}" presName="child2group" presStyleCnt="0"/>
      <dgm:spPr/>
    </dgm:pt>
    <dgm:pt modelId="{5D134DE4-1E5F-4C4B-A78D-F4A602175309}" type="pres">
      <dgm:prSet presAssocID="{584C1EA8-AF18-4865-B524-D95C9C10FAB0}" presName="child2" presStyleLbl="bgAcc1" presStyleIdx="1" presStyleCnt="3" custScaleX="158715" custLinFactNeighborX="9865" custLinFactNeighborY="4664"/>
      <dgm:spPr/>
      <dgm:t>
        <a:bodyPr/>
        <a:lstStyle/>
        <a:p>
          <a:endParaRPr lang="es-ES"/>
        </a:p>
      </dgm:t>
    </dgm:pt>
    <dgm:pt modelId="{F3E5D2C9-0F20-46A8-B75A-33E7595FEF60}" type="pres">
      <dgm:prSet presAssocID="{584C1EA8-AF18-4865-B524-D95C9C10FAB0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DFD006-0C90-4DF5-89C1-BC583D833715}" type="pres">
      <dgm:prSet presAssocID="{584C1EA8-AF18-4865-B524-D95C9C10FAB0}" presName="child4group" presStyleCnt="0"/>
      <dgm:spPr/>
    </dgm:pt>
    <dgm:pt modelId="{5A7A6872-E565-46ED-8350-08EEA1312177}" type="pres">
      <dgm:prSet presAssocID="{584C1EA8-AF18-4865-B524-D95C9C10FAB0}" presName="child4" presStyleLbl="bgAcc1" presStyleIdx="2" presStyleCnt="3" custScaleX="161931" custLinFactNeighborX="-15498"/>
      <dgm:spPr/>
      <dgm:t>
        <a:bodyPr/>
        <a:lstStyle/>
        <a:p>
          <a:endParaRPr lang="es-ES"/>
        </a:p>
      </dgm:t>
    </dgm:pt>
    <dgm:pt modelId="{068AD6FF-B78F-4D5C-A931-B8AFB50F3324}" type="pres">
      <dgm:prSet presAssocID="{584C1EA8-AF18-4865-B524-D95C9C10FAB0}" presName="child4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5F42C7-29F2-4492-91E3-6D292BB7B555}" type="pres">
      <dgm:prSet presAssocID="{584C1EA8-AF18-4865-B524-D95C9C10FAB0}" presName="childPlaceholder" presStyleCnt="0"/>
      <dgm:spPr/>
    </dgm:pt>
    <dgm:pt modelId="{EA339804-8266-4816-A720-4A98517514A5}" type="pres">
      <dgm:prSet presAssocID="{584C1EA8-AF18-4865-B524-D95C9C10FAB0}" presName="circle" presStyleCnt="0"/>
      <dgm:spPr/>
    </dgm:pt>
    <dgm:pt modelId="{C49D1ABB-A6DD-4FC1-995D-875313B15940}" type="pres">
      <dgm:prSet presAssocID="{584C1EA8-AF18-4865-B524-D95C9C10FAB0}" presName="quadrant1" presStyleLbl="node1" presStyleIdx="0" presStyleCnt="4" custLinFactNeighborX="58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DA7415-5C9B-45DB-9391-A517CABF3EB2}" type="pres">
      <dgm:prSet presAssocID="{584C1EA8-AF18-4865-B524-D95C9C10FAB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604AF5-5B73-4244-8408-091A5EE1CED7}" type="pres">
      <dgm:prSet presAssocID="{584C1EA8-AF18-4865-B524-D95C9C10FAB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BB2521-39F5-4614-AE7D-A47EC7223255}" type="pres">
      <dgm:prSet presAssocID="{584C1EA8-AF18-4865-B524-D95C9C10FAB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9A056C-7174-4489-9DC5-9B1B3952D0A5}" type="pres">
      <dgm:prSet presAssocID="{584C1EA8-AF18-4865-B524-D95C9C10FAB0}" presName="quadrantPlaceholder" presStyleCnt="0"/>
      <dgm:spPr/>
    </dgm:pt>
    <dgm:pt modelId="{37D34DC4-4570-44DD-B9FF-211983C44401}" type="pres">
      <dgm:prSet presAssocID="{584C1EA8-AF18-4865-B524-D95C9C10FAB0}" presName="center1" presStyleLbl="fgShp" presStyleIdx="0" presStyleCnt="2"/>
      <dgm:spPr/>
    </dgm:pt>
    <dgm:pt modelId="{5FA5DD35-081C-4DAE-B49D-2C6859478797}" type="pres">
      <dgm:prSet presAssocID="{584C1EA8-AF18-4865-B524-D95C9C10FAB0}" presName="center2" presStyleLbl="fgShp" presStyleIdx="1" presStyleCnt="2"/>
      <dgm:spPr/>
    </dgm:pt>
  </dgm:ptLst>
  <dgm:cxnLst>
    <dgm:cxn modelId="{6A8CCFE5-1390-4DE6-B58E-175087BF2921}" type="presOf" srcId="{C2984951-668B-41FF-BF47-E04240E1BD85}" destId="{9ADA7415-5C9B-45DB-9391-A517CABF3EB2}" srcOrd="0" destOrd="0" presId="urn:microsoft.com/office/officeart/2005/8/layout/cycle4#1"/>
    <dgm:cxn modelId="{13722448-76B3-4032-8084-8EFE92C0F338}" srcId="{525ACE3A-2A6E-4C07-8662-481431765CE3}" destId="{7A821BBF-E5EA-4615-9A15-10B663762074}" srcOrd="3" destOrd="0" parTransId="{5694D5A8-7EB0-49D4-85BA-F1116AC6C962}" sibTransId="{887AAFB3-EFBF-4D33-83DE-3E5D7D801AE6}"/>
    <dgm:cxn modelId="{542E9472-18D6-4C4B-966C-D163C7784C82}" type="presOf" srcId="{1B551278-A1F8-4789-88AF-60D7FCB337AC}" destId="{A8A34AC4-FC97-489E-A25B-E9CE9BD05F18}" srcOrd="1" destOrd="4" presId="urn:microsoft.com/office/officeart/2005/8/layout/cycle4#1"/>
    <dgm:cxn modelId="{90396D27-3655-4ECA-96D1-58D925EAC850}" srcId="{584C1EA8-AF18-4865-B524-D95C9C10FAB0}" destId="{690E92A3-9B1A-4E17-B720-8F67EED03AFA}" srcOrd="2" destOrd="0" parTransId="{07127474-3A81-4B58-A332-F1AF26AAF6D0}" sibTransId="{B1DB3B33-34ED-4A70-B0CF-A6830B684B5F}"/>
    <dgm:cxn modelId="{6949284E-7E1C-4D4D-BD9C-7B8E0354C263}" srcId="{584C1EA8-AF18-4865-B524-D95C9C10FAB0}" destId="{525ACE3A-2A6E-4C07-8662-481431765CE3}" srcOrd="3" destOrd="0" parTransId="{57A5D89D-3BEB-48F1-ACB3-BB46455BD8B2}" sibTransId="{120CC5E8-57B6-4307-B9D8-85BB18FE70F3}"/>
    <dgm:cxn modelId="{27A680E5-F1FC-4919-9B18-66BFB0940F07}" type="presOf" srcId="{D8E8F16C-272A-4949-8F24-E75158136E76}" destId="{068AD6FF-B78F-4D5C-A931-B8AFB50F3324}" srcOrd="1" destOrd="4" presId="urn:microsoft.com/office/officeart/2005/8/layout/cycle4#1"/>
    <dgm:cxn modelId="{5CD2B0E3-FA6D-46FA-942A-0B9134855363}" type="presOf" srcId="{1B551278-A1F8-4789-88AF-60D7FCB337AC}" destId="{D46CF2EA-83C5-4E86-929C-5136EB62D42F}" srcOrd="0" destOrd="4" presId="urn:microsoft.com/office/officeart/2005/8/layout/cycle4#1"/>
    <dgm:cxn modelId="{AF47F532-3334-46FB-A7C4-2429A2D6E74D}" type="presOf" srcId="{322DB257-3C09-4C2A-BB23-ED41F7E801ED}" destId="{D46CF2EA-83C5-4E86-929C-5136EB62D42F}" srcOrd="0" destOrd="6" presId="urn:microsoft.com/office/officeart/2005/8/layout/cycle4#1"/>
    <dgm:cxn modelId="{B09B521B-4FCC-4FAB-BF7A-44D6D3B38CFA}" type="presOf" srcId="{03539ADA-909E-4C5C-AC9E-6B888ABD7106}" destId="{A8A34AC4-FC97-489E-A25B-E9CE9BD05F18}" srcOrd="1" destOrd="7" presId="urn:microsoft.com/office/officeart/2005/8/layout/cycle4#1"/>
    <dgm:cxn modelId="{2B96E61F-7633-450D-A989-0618CC36BB30}" type="presOf" srcId="{36D8EAAE-44C4-4161-8F68-2801ADA51F8D}" destId="{D46CF2EA-83C5-4E86-929C-5136EB62D42F}" srcOrd="0" destOrd="5" presId="urn:microsoft.com/office/officeart/2005/8/layout/cycle4#1"/>
    <dgm:cxn modelId="{13BE5B89-8BA6-4969-9898-E8D8A616C676}" srcId="{525ACE3A-2A6E-4C07-8662-481431765CE3}" destId="{D8E8F16C-272A-4949-8F24-E75158136E76}" srcOrd="4" destOrd="0" parTransId="{B29F4F1B-C29E-4770-87F7-F0E31551BD0E}" sibTransId="{1A53CA61-6F03-454A-8CFD-CD2AE0D1296B}"/>
    <dgm:cxn modelId="{87871FCB-4239-4065-899B-8B5342731D48}" type="presOf" srcId="{322DB257-3C09-4C2A-BB23-ED41F7E801ED}" destId="{A8A34AC4-FC97-489E-A25B-E9CE9BD05F18}" srcOrd="1" destOrd="6" presId="urn:microsoft.com/office/officeart/2005/8/layout/cycle4#1"/>
    <dgm:cxn modelId="{696E3B99-91D5-4254-9B3B-118AF1327A3A}" type="presOf" srcId="{C8F88759-8FA3-4099-AD00-C4B8787FDFC5}" destId="{D46CF2EA-83C5-4E86-929C-5136EB62D42F}" srcOrd="0" destOrd="2" presId="urn:microsoft.com/office/officeart/2005/8/layout/cycle4#1"/>
    <dgm:cxn modelId="{18CE9B2C-0E9B-4664-8052-042EF24D9F05}" type="presOf" srcId="{7A821BBF-E5EA-4615-9A15-10B663762074}" destId="{068AD6FF-B78F-4D5C-A931-B8AFB50F3324}" srcOrd="1" destOrd="3" presId="urn:microsoft.com/office/officeart/2005/8/layout/cycle4#1"/>
    <dgm:cxn modelId="{49C942B0-F94E-4F9E-BE9B-086E5B77C8AD}" srcId="{C2984951-668B-41FF-BF47-E04240E1BD85}" destId="{B57E6C83-28D6-40EF-9916-8F5642D2F8FF}" srcOrd="4" destOrd="0" parTransId="{D1505777-E23C-430D-9B5F-75B0D6FDBEE4}" sibTransId="{4EA933AC-4AD3-4AFD-98C3-352A08487771}"/>
    <dgm:cxn modelId="{F2051432-A3A3-4F5A-9231-FAA9245FFC0C}" type="presOf" srcId="{D8E8F16C-272A-4949-8F24-E75158136E76}" destId="{5A7A6872-E565-46ED-8350-08EEA1312177}" srcOrd="0" destOrd="4" presId="urn:microsoft.com/office/officeart/2005/8/layout/cycle4#1"/>
    <dgm:cxn modelId="{79FE7BC2-99F0-4399-9E6F-51DEBCBB29AC}" type="presOf" srcId="{47074661-418B-4BC8-B1B6-9A901FD87F58}" destId="{A8A34AC4-FC97-489E-A25B-E9CE9BD05F18}" srcOrd="1" destOrd="0" presId="urn:microsoft.com/office/officeart/2005/8/layout/cycle4#1"/>
    <dgm:cxn modelId="{0EFB8022-3741-4B79-9391-BA0184B2DC69}" srcId="{525ACE3A-2A6E-4C07-8662-481431765CE3}" destId="{115F8408-0C3D-4680-8D82-7AA1B6D26DC4}" srcOrd="1" destOrd="0" parTransId="{DC05CB04-8DA0-47CC-AA2F-B966438F28DA}" sibTransId="{FC150D39-C9D6-4666-A7D9-A171ECFD1A22}"/>
    <dgm:cxn modelId="{F7ED6DBE-8BD9-420E-85E5-0125541F97CC}" type="presOf" srcId="{D3B82BFD-4209-493D-9725-0BC501CD6A76}" destId="{5D134DE4-1E5F-4C4B-A78D-F4A602175309}" srcOrd="0" destOrd="2" presId="urn:microsoft.com/office/officeart/2005/8/layout/cycle4#1"/>
    <dgm:cxn modelId="{410263BB-EB0C-46F1-BDC2-D18763A3D346}" srcId="{525ACE3A-2A6E-4C07-8662-481431765CE3}" destId="{F1604CC0-57E6-4AC5-A3B8-4A15CA1F83AB}" srcOrd="0" destOrd="0" parTransId="{FD3DEFB9-6DCE-44F4-A57E-70DD334FB583}" sibTransId="{7306AFAE-C680-4A80-8C95-714E6C2C1C81}"/>
    <dgm:cxn modelId="{BD495263-F6ED-40D6-A2E8-1B2AF2228DDE}" srcId="{525ACE3A-2A6E-4C07-8662-481431765CE3}" destId="{B1430B49-1F9C-471A-BFDE-EC6D6038A161}" srcOrd="2" destOrd="0" parTransId="{EA2EDE78-0F5B-47EF-B25C-DA1B051C95DD}" sibTransId="{3B99AF96-4038-4820-ACC6-2015C532CE33}"/>
    <dgm:cxn modelId="{2577FAE5-E1E0-40A4-BE19-A2B69610FBE9}" srcId="{5BB77E1F-C291-4559-95BF-D2F107606242}" destId="{F23E1CC6-F5F7-4A66-836D-7DACC8EED4DF}" srcOrd="3" destOrd="0" parTransId="{90F2EDAF-DA2B-4D99-B77A-3082129106DE}" sibTransId="{8E9DAC93-0EA1-41B9-A1A5-DFDD54DFE429}"/>
    <dgm:cxn modelId="{4DC4D3AB-CD5F-4FB7-B219-AB6C6F79758B}" type="presOf" srcId="{F23E1CC6-F5F7-4A66-836D-7DACC8EED4DF}" destId="{D46CF2EA-83C5-4E86-929C-5136EB62D42F}" srcOrd="0" destOrd="3" presId="urn:microsoft.com/office/officeart/2005/8/layout/cycle4#1"/>
    <dgm:cxn modelId="{0AA8C371-BB21-402D-8115-BCD95C173979}" srcId="{584C1EA8-AF18-4865-B524-D95C9C10FAB0}" destId="{5BB77E1F-C291-4559-95BF-D2F107606242}" srcOrd="0" destOrd="0" parTransId="{49300894-94AE-4320-9BCA-5328C9553A51}" sibTransId="{EC180445-2E26-4445-8575-8D74A6876018}"/>
    <dgm:cxn modelId="{6EECCE3E-C1C0-4FA1-997C-ED9CCF3A3866}" type="presOf" srcId="{C8F88759-8FA3-4099-AD00-C4B8787FDFC5}" destId="{A8A34AC4-FC97-489E-A25B-E9CE9BD05F18}" srcOrd="1" destOrd="2" presId="urn:microsoft.com/office/officeart/2005/8/layout/cycle4#1"/>
    <dgm:cxn modelId="{34123A33-9747-400D-994E-8619F10691E6}" type="presOf" srcId="{E876768D-EC86-48C2-9D67-8FF320191354}" destId="{5D134DE4-1E5F-4C4B-A78D-F4A602175309}" srcOrd="0" destOrd="0" presId="urn:microsoft.com/office/officeart/2005/8/layout/cycle4#1"/>
    <dgm:cxn modelId="{22587EE9-DBA7-46C6-9A7D-116035F82A8A}" type="presOf" srcId="{690E92A3-9B1A-4E17-B720-8F67EED03AFA}" destId="{28604AF5-5B73-4244-8408-091A5EE1CED7}" srcOrd="0" destOrd="0" presId="urn:microsoft.com/office/officeart/2005/8/layout/cycle4#1"/>
    <dgm:cxn modelId="{A3C47C2E-5FF6-4F03-B3FD-AF1FB7896FC4}" srcId="{C2984951-668B-41FF-BF47-E04240E1BD85}" destId="{22AC242A-2F7C-43FC-B620-086135D2F818}" srcOrd="3" destOrd="0" parTransId="{9FE84CE6-B777-4BCA-8CB0-85959772EDDE}" sibTransId="{028798C0-3F8C-4922-9428-7551DD99D58A}"/>
    <dgm:cxn modelId="{72A839A4-AF2E-4844-AA27-13793866C67B}" type="presOf" srcId="{525ACE3A-2A6E-4C07-8662-481431765CE3}" destId="{D2BB2521-39F5-4614-AE7D-A47EC7223255}" srcOrd="0" destOrd="0" presId="urn:microsoft.com/office/officeart/2005/8/layout/cycle4#1"/>
    <dgm:cxn modelId="{C924EE5C-FEFF-4A67-87D3-8E620843BD8E}" type="presOf" srcId="{7A821BBF-E5EA-4615-9A15-10B663762074}" destId="{5A7A6872-E565-46ED-8350-08EEA1312177}" srcOrd="0" destOrd="3" presId="urn:microsoft.com/office/officeart/2005/8/layout/cycle4#1"/>
    <dgm:cxn modelId="{7573E17A-630C-4E77-A055-3218257CC5E7}" srcId="{5BB77E1F-C291-4559-95BF-D2F107606242}" destId="{36D8EAAE-44C4-4161-8F68-2801ADA51F8D}" srcOrd="5" destOrd="0" parTransId="{818DE014-0DBD-4D6A-B8EF-BF9BB30D2E3C}" sibTransId="{3C635B39-3D67-412B-AB49-0908B1ED002C}"/>
    <dgm:cxn modelId="{332D30C0-89DB-42C4-9EB1-9D3928A6BBB0}" type="presOf" srcId="{B57E6C83-28D6-40EF-9916-8F5642D2F8FF}" destId="{F3E5D2C9-0F20-46A8-B75A-33E7595FEF60}" srcOrd="1" destOrd="4" presId="urn:microsoft.com/office/officeart/2005/8/layout/cycle4#1"/>
    <dgm:cxn modelId="{DCF2A6F2-E67A-4F66-B159-8696A50F0771}" type="presOf" srcId="{E876768D-EC86-48C2-9D67-8FF320191354}" destId="{F3E5D2C9-0F20-46A8-B75A-33E7595FEF60}" srcOrd="1" destOrd="0" presId="urn:microsoft.com/office/officeart/2005/8/layout/cycle4#1"/>
    <dgm:cxn modelId="{34FE8171-1469-47D8-A5C7-8F6097224B04}" type="presOf" srcId="{B1430B49-1F9C-471A-BFDE-EC6D6038A161}" destId="{068AD6FF-B78F-4D5C-A931-B8AFB50F3324}" srcOrd="1" destOrd="2" presId="urn:microsoft.com/office/officeart/2005/8/layout/cycle4#1"/>
    <dgm:cxn modelId="{9F28EAC7-C40C-4D6E-BA18-16F6CDACAE7B}" srcId="{584C1EA8-AF18-4865-B524-D95C9C10FAB0}" destId="{C2984951-668B-41FF-BF47-E04240E1BD85}" srcOrd="1" destOrd="0" parTransId="{548886FB-59A1-4B3F-B6F0-571F5BEDA3B7}" sibTransId="{4A631064-8443-4BD5-9ADC-A78BAEEDAC7D}"/>
    <dgm:cxn modelId="{536F46D5-B099-4395-8A06-D8D40496BBE9}" type="presOf" srcId="{03539ADA-909E-4C5C-AC9E-6B888ABD7106}" destId="{D46CF2EA-83C5-4E86-929C-5136EB62D42F}" srcOrd="0" destOrd="7" presId="urn:microsoft.com/office/officeart/2005/8/layout/cycle4#1"/>
    <dgm:cxn modelId="{6313CD7A-061C-4AB0-BE98-AFCDB16ED8E6}" type="presOf" srcId="{E6436BCE-5483-4909-B156-4F64C14A4CD4}" destId="{F3E5D2C9-0F20-46A8-B75A-33E7595FEF60}" srcOrd="1" destOrd="1" presId="urn:microsoft.com/office/officeart/2005/8/layout/cycle4#1"/>
    <dgm:cxn modelId="{194C3B80-019D-4553-ABE1-9E02C3F7F590}" type="presOf" srcId="{E6436BCE-5483-4909-B156-4F64C14A4CD4}" destId="{5D134DE4-1E5F-4C4B-A78D-F4A602175309}" srcOrd="0" destOrd="1" presId="urn:microsoft.com/office/officeart/2005/8/layout/cycle4#1"/>
    <dgm:cxn modelId="{F108D92B-6871-412C-B1F3-5710EB2A78BF}" type="presOf" srcId="{115F8408-0C3D-4680-8D82-7AA1B6D26DC4}" destId="{5A7A6872-E565-46ED-8350-08EEA1312177}" srcOrd="0" destOrd="1" presId="urn:microsoft.com/office/officeart/2005/8/layout/cycle4#1"/>
    <dgm:cxn modelId="{4037D20B-F198-4998-900C-0BED3FD17842}" type="presOf" srcId="{5BB77E1F-C291-4559-95BF-D2F107606242}" destId="{C49D1ABB-A6DD-4FC1-995D-875313B15940}" srcOrd="0" destOrd="0" presId="urn:microsoft.com/office/officeart/2005/8/layout/cycle4#1"/>
    <dgm:cxn modelId="{5E62BBCF-61A2-4A63-A468-E43F8346A340}" type="presOf" srcId="{47074661-418B-4BC8-B1B6-9A901FD87F58}" destId="{D46CF2EA-83C5-4E86-929C-5136EB62D42F}" srcOrd="0" destOrd="0" presId="urn:microsoft.com/office/officeart/2005/8/layout/cycle4#1"/>
    <dgm:cxn modelId="{B066F5A1-CC5F-446C-8979-AA58A5500E08}" type="presOf" srcId="{584C1EA8-AF18-4865-B524-D95C9C10FAB0}" destId="{6FB07370-1CED-40BC-909C-7BF11D3C2987}" srcOrd="0" destOrd="0" presId="urn:microsoft.com/office/officeart/2005/8/layout/cycle4#1"/>
    <dgm:cxn modelId="{CC7E4885-5E9F-44D2-A4D4-640338D49E98}" srcId="{5BB77E1F-C291-4559-95BF-D2F107606242}" destId="{47074661-418B-4BC8-B1B6-9A901FD87F58}" srcOrd="0" destOrd="0" parTransId="{04DB6A4E-6BC5-46E3-A301-1670E9DC10BB}" sibTransId="{F9904CC0-DE4F-4C63-89D5-9F4BE13DBAA9}"/>
    <dgm:cxn modelId="{2BC51B41-0D89-48A5-915B-5565C0C4CF38}" srcId="{5BB77E1F-C291-4559-95BF-D2F107606242}" destId="{E95CB0C3-17D2-4023-9A02-656D0C6E5F04}" srcOrd="1" destOrd="0" parTransId="{66391BD0-9091-4D41-974B-DA315D3EC5EA}" sibTransId="{CB3A1D10-2B24-47AB-AB9A-272BFDB80398}"/>
    <dgm:cxn modelId="{C6F66784-1937-4F8D-A3BB-E12B2E21D78D}" type="presOf" srcId="{F1604CC0-57E6-4AC5-A3B8-4A15CA1F83AB}" destId="{068AD6FF-B78F-4D5C-A931-B8AFB50F3324}" srcOrd="1" destOrd="0" presId="urn:microsoft.com/office/officeart/2005/8/layout/cycle4#1"/>
    <dgm:cxn modelId="{F0E2DE6A-04A8-47F6-81BA-1B1E6EF7EA12}" type="presOf" srcId="{B57E6C83-28D6-40EF-9916-8F5642D2F8FF}" destId="{5D134DE4-1E5F-4C4B-A78D-F4A602175309}" srcOrd="0" destOrd="4" presId="urn:microsoft.com/office/officeart/2005/8/layout/cycle4#1"/>
    <dgm:cxn modelId="{7EAA1214-F90A-4347-AABD-CF05E6B31570}" type="presOf" srcId="{F23E1CC6-F5F7-4A66-836D-7DACC8EED4DF}" destId="{A8A34AC4-FC97-489E-A25B-E9CE9BD05F18}" srcOrd="1" destOrd="3" presId="urn:microsoft.com/office/officeart/2005/8/layout/cycle4#1"/>
    <dgm:cxn modelId="{E694779F-6384-4F43-A18F-2D7E7D3A6D04}" srcId="{C2984951-668B-41FF-BF47-E04240E1BD85}" destId="{D3B82BFD-4209-493D-9725-0BC501CD6A76}" srcOrd="2" destOrd="0" parTransId="{856ECD51-1E40-4FD3-AB95-BD1D7165B913}" sibTransId="{E184C1DF-F0CD-4996-8533-116B6E41D1A7}"/>
    <dgm:cxn modelId="{47EE041E-12B2-4311-9023-C780E5BF7F14}" srcId="{C2984951-668B-41FF-BF47-E04240E1BD85}" destId="{E876768D-EC86-48C2-9D67-8FF320191354}" srcOrd="0" destOrd="0" parTransId="{5536C0BB-C543-46CE-95EE-D687BB750CB1}" sibTransId="{C057A5C3-3BC7-4B4F-84D4-ACDD247DF196}"/>
    <dgm:cxn modelId="{F84C29BD-2658-4DC4-B74C-2B8AA0ADE886}" type="presOf" srcId="{E95CB0C3-17D2-4023-9A02-656D0C6E5F04}" destId="{D46CF2EA-83C5-4E86-929C-5136EB62D42F}" srcOrd="0" destOrd="1" presId="urn:microsoft.com/office/officeart/2005/8/layout/cycle4#1"/>
    <dgm:cxn modelId="{B6F25FDA-A20B-4C7A-8331-0D1C4D299276}" type="presOf" srcId="{115F8408-0C3D-4680-8D82-7AA1B6D26DC4}" destId="{068AD6FF-B78F-4D5C-A931-B8AFB50F3324}" srcOrd="1" destOrd="1" presId="urn:microsoft.com/office/officeart/2005/8/layout/cycle4#1"/>
    <dgm:cxn modelId="{E0E7C0DB-3D85-4486-94F1-3E9B4BA90A30}" srcId="{5BB77E1F-C291-4559-95BF-D2F107606242}" destId="{C8F88759-8FA3-4099-AD00-C4B8787FDFC5}" srcOrd="2" destOrd="0" parTransId="{ED02B90D-030A-47D1-9096-21FB55737F6B}" sibTransId="{B7DB2D85-0B2F-4432-851F-8B1AE42BDDBB}"/>
    <dgm:cxn modelId="{8A801615-B05E-40E3-9AF4-6E4AA5AB0BA0}" type="presOf" srcId="{E95CB0C3-17D2-4023-9A02-656D0C6E5F04}" destId="{A8A34AC4-FC97-489E-A25B-E9CE9BD05F18}" srcOrd="1" destOrd="1" presId="urn:microsoft.com/office/officeart/2005/8/layout/cycle4#1"/>
    <dgm:cxn modelId="{B829ECAA-DB43-4C71-9BE9-3FA714081203}" type="presOf" srcId="{22AC242A-2F7C-43FC-B620-086135D2F818}" destId="{F3E5D2C9-0F20-46A8-B75A-33E7595FEF60}" srcOrd="1" destOrd="3" presId="urn:microsoft.com/office/officeart/2005/8/layout/cycle4#1"/>
    <dgm:cxn modelId="{68122CD9-5C23-4745-96AC-DEE8A2B0C60E}" srcId="{5BB77E1F-C291-4559-95BF-D2F107606242}" destId="{1B551278-A1F8-4789-88AF-60D7FCB337AC}" srcOrd="4" destOrd="0" parTransId="{43D235F3-8521-4EA3-A2CE-7E7AEC2AEA9C}" sibTransId="{4A982709-A7FC-4AC4-96C8-3B3C2E09E8B3}"/>
    <dgm:cxn modelId="{2BE5E92E-67C6-46C4-AAEE-DBC76CA6BD7E}" type="presOf" srcId="{D3B82BFD-4209-493D-9725-0BC501CD6A76}" destId="{F3E5D2C9-0F20-46A8-B75A-33E7595FEF60}" srcOrd="1" destOrd="2" presId="urn:microsoft.com/office/officeart/2005/8/layout/cycle4#1"/>
    <dgm:cxn modelId="{89FFDCF1-A3AF-4222-ADA1-9E1A51125E62}" type="presOf" srcId="{36D8EAAE-44C4-4161-8F68-2801ADA51F8D}" destId="{A8A34AC4-FC97-489E-A25B-E9CE9BD05F18}" srcOrd="1" destOrd="5" presId="urn:microsoft.com/office/officeart/2005/8/layout/cycle4#1"/>
    <dgm:cxn modelId="{C7E76363-6B4E-4197-96BD-29A0880BD5B8}" type="presOf" srcId="{F1604CC0-57E6-4AC5-A3B8-4A15CA1F83AB}" destId="{5A7A6872-E565-46ED-8350-08EEA1312177}" srcOrd="0" destOrd="0" presId="urn:microsoft.com/office/officeart/2005/8/layout/cycle4#1"/>
    <dgm:cxn modelId="{ADF52A7F-1B12-4981-8E9B-BCF25BD9823D}" srcId="{C2984951-668B-41FF-BF47-E04240E1BD85}" destId="{E6436BCE-5483-4909-B156-4F64C14A4CD4}" srcOrd="1" destOrd="0" parTransId="{15096BA8-5EC7-4F0A-8635-E696F2820F1A}" sibTransId="{1EF8F705-8FF2-4728-AB48-0318BA5BE4C0}"/>
    <dgm:cxn modelId="{F1421BE2-97D5-45BE-880B-FC54335137BE}" srcId="{5BB77E1F-C291-4559-95BF-D2F107606242}" destId="{03539ADA-909E-4C5C-AC9E-6B888ABD7106}" srcOrd="7" destOrd="0" parTransId="{63CE03C7-AD25-4EE5-82D9-E316EF957CAA}" sibTransId="{6840CAFD-D645-4B6E-9E01-3F16D2F6450D}"/>
    <dgm:cxn modelId="{27C7CEF6-241A-4394-BF97-F30E790CBCBA}" type="presOf" srcId="{22AC242A-2F7C-43FC-B620-086135D2F818}" destId="{5D134DE4-1E5F-4C4B-A78D-F4A602175309}" srcOrd="0" destOrd="3" presId="urn:microsoft.com/office/officeart/2005/8/layout/cycle4#1"/>
    <dgm:cxn modelId="{F103B7A7-2B9E-4086-B220-6BB41BE56CAA}" type="presOf" srcId="{B1430B49-1F9C-471A-BFDE-EC6D6038A161}" destId="{5A7A6872-E565-46ED-8350-08EEA1312177}" srcOrd="0" destOrd="2" presId="urn:microsoft.com/office/officeart/2005/8/layout/cycle4#1"/>
    <dgm:cxn modelId="{4DFA817F-1777-4490-8875-426CF1419C32}" srcId="{5BB77E1F-C291-4559-95BF-D2F107606242}" destId="{322DB257-3C09-4C2A-BB23-ED41F7E801ED}" srcOrd="6" destOrd="0" parTransId="{5B6C87E7-AAFE-4F2F-88D4-93ECE3E09BEF}" sibTransId="{345A759C-6FD5-4F4B-877C-E96F9E118341}"/>
    <dgm:cxn modelId="{1B946EF9-1152-43B9-A282-F319791365A8}" type="presParOf" srcId="{6FB07370-1CED-40BC-909C-7BF11D3C2987}" destId="{2FF9D0B6-A187-4B6B-AD17-3EDB3EB783B4}" srcOrd="0" destOrd="0" presId="urn:microsoft.com/office/officeart/2005/8/layout/cycle4#1"/>
    <dgm:cxn modelId="{3080895F-C50E-4B4E-85AC-86917D0EB0B4}" type="presParOf" srcId="{2FF9D0B6-A187-4B6B-AD17-3EDB3EB783B4}" destId="{29EB809F-5368-4FBA-A855-97392DB1E5FB}" srcOrd="0" destOrd="0" presId="urn:microsoft.com/office/officeart/2005/8/layout/cycle4#1"/>
    <dgm:cxn modelId="{77710C2F-3EF8-40EA-B821-CD6FE31650AB}" type="presParOf" srcId="{29EB809F-5368-4FBA-A855-97392DB1E5FB}" destId="{D46CF2EA-83C5-4E86-929C-5136EB62D42F}" srcOrd="0" destOrd="0" presId="urn:microsoft.com/office/officeart/2005/8/layout/cycle4#1"/>
    <dgm:cxn modelId="{C5D7D747-5CB1-4BF5-BF40-1B43EACEB3F4}" type="presParOf" srcId="{29EB809F-5368-4FBA-A855-97392DB1E5FB}" destId="{A8A34AC4-FC97-489E-A25B-E9CE9BD05F18}" srcOrd="1" destOrd="0" presId="urn:microsoft.com/office/officeart/2005/8/layout/cycle4#1"/>
    <dgm:cxn modelId="{53A0EF4D-9638-47C9-B421-E3814B4AAFED}" type="presParOf" srcId="{2FF9D0B6-A187-4B6B-AD17-3EDB3EB783B4}" destId="{A2BDABFA-9683-41DA-8A64-EBDD218C7F78}" srcOrd="1" destOrd="0" presId="urn:microsoft.com/office/officeart/2005/8/layout/cycle4#1"/>
    <dgm:cxn modelId="{58AADF10-5C82-43E4-ABCB-70E6B3A77938}" type="presParOf" srcId="{A2BDABFA-9683-41DA-8A64-EBDD218C7F78}" destId="{5D134DE4-1E5F-4C4B-A78D-F4A602175309}" srcOrd="0" destOrd="0" presId="urn:microsoft.com/office/officeart/2005/8/layout/cycle4#1"/>
    <dgm:cxn modelId="{21110E8F-CC0E-479B-82F9-E9B81CE9CAE6}" type="presParOf" srcId="{A2BDABFA-9683-41DA-8A64-EBDD218C7F78}" destId="{F3E5D2C9-0F20-46A8-B75A-33E7595FEF60}" srcOrd="1" destOrd="0" presId="urn:microsoft.com/office/officeart/2005/8/layout/cycle4#1"/>
    <dgm:cxn modelId="{7DDB5E0E-93F3-4C4B-8C06-B4CDF4FDC0E6}" type="presParOf" srcId="{2FF9D0B6-A187-4B6B-AD17-3EDB3EB783B4}" destId="{54DFD006-0C90-4DF5-89C1-BC583D833715}" srcOrd="2" destOrd="0" presId="urn:microsoft.com/office/officeart/2005/8/layout/cycle4#1"/>
    <dgm:cxn modelId="{EC370F0A-3FFA-440B-A68E-EF84A759411B}" type="presParOf" srcId="{54DFD006-0C90-4DF5-89C1-BC583D833715}" destId="{5A7A6872-E565-46ED-8350-08EEA1312177}" srcOrd="0" destOrd="0" presId="urn:microsoft.com/office/officeart/2005/8/layout/cycle4#1"/>
    <dgm:cxn modelId="{243D7A6D-823B-4D9E-B51E-3AECD49C5F26}" type="presParOf" srcId="{54DFD006-0C90-4DF5-89C1-BC583D833715}" destId="{068AD6FF-B78F-4D5C-A931-B8AFB50F3324}" srcOrd="1" destOrd="0" presId="urn:microsoft.com/office/officeart/2005/8/layout/cycle4#1"/>
    <dgm:cxn modelId="{ABC620AA-1813-44B5-9888-C27E5A095354}" type="presParOf" srcId="{2FF9D0B6-A187-4B6B-AD17-3EDB3EB783B4}" destId="{815F42C7-29F2-4492-91E3-6D292BB7B555}" srcOrd="3" destOrd="0" presId="urn:microsoft.com/office/officeart/2005/8/layout/cycle4#1"/>
    <dgm:cxn modelId="{9A6AC1A1-E900-4FEC-A320-5D7389F460DE}" type="presParOf" srcId="{6FB07370-1CED-40BC-909C-7BF11D3C2987}" destId="{EA339804-8266-4816-A720-4A98517514A5}" srcOrd="1" destOrd="0" presId="urn:microsoft.com/office/officeart/2005/8/layout/cycle4#1"/>
    <dgm:cxn modelId="{3D98D64D-BB47-41D9-BB00-4C0FCA1763F2}" type="presParOf" srcId="{EA339804-8266-4816-A720-4A98517514A5}" destId="{C49D1ABB-A6DD-4FC1-995D-875313B15940}" srcOrd="0" destOrd="0" presId="urn:microsoft.com/office/officeart/2005/8/layout/cycle4#1"/>
    <dgm:cxn modelId="{06BAE57D-6106-41BB-B318-05AB51293084}" type="presParOf" srcId="{EA339804-8266-4816-A720-4A98517514A5}" destId="{9ADA7415-5C9B-45DB-9391-A517CABF3EB2}" srcOrd="1" destOrd="0" presId="urn:microsoft.com/office/officeart/2005/8/layout/cycle4#1"/>
    <dgm:cxn modelId="{0C31C364-8009-407D-AE2E-8CD97C8391D6}" type="presParOf" srcId="{EA339804-8266-4816-A720-4A98517514A5}" destId="{28604AF5-5B73-4244-8408-091A5EE1CED7}" srcOrd="2" destOrd="0" presId="urn:microsoft.com/office/officeart/2005/8/layout/cycle4#1"/>
    <dgm:cxn modelId="{B219E570-561A-4AB5-99D6-207ADD8DA6F2}" type="presParOf" srcId="{EA339804-8266-4816-A720-4A98517514A5}" destId="{D2BB2521-39F5-4614-AE7D-A47EC7223255}" srcOrd="3" destOrd="0" presId="urn:microsoft.com/office/officeart/2005/8/layout/cycle4#1"/>
    <dgm:cxn modelId="{1109CF58-B6B3-4123-AC71-E452163B978E}" type="presParOf" srcId="{EA339804-8266-4816-A720-4A98517514A5}" destId="{379A056C-7174-4489-9DC5-9B1B3952D0A5}" srcOrd="4" destOrd="0" presId="urn:microsoft.com/office/officeart/2005/8/layout/cycle4#1"/>
    <dgm:cxn modelId="{765EFBB9-B36B-4038-8EAD-58ACC251D4CE}" type="presParOf" srcId="{6FB07370-1CED-40BC-909C-7BF11D3C2987}" destId="{37D34DC4-4570-44DD-B9FF-211983C44401}" srcOrd="2" destOrd="0" presId="urn:microsoft.com/office/officeart/2005/8/layout/cycle4#1"/>
    <dgm:cxn modelId="{212F8972-DB42-4752-9905-6125F16265A2}" type="presParOf" srcId="{6FB07370-1CED-40BC-909C-7BF11D3C2987}" destId="{5FA5DD35-081C-4DAE-B49D-2C6859478797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118787-0B27-401F-AEAD-EE6E327C9FE7}" type="doc">
      <dgm:prSet loTypeId="urn:microsoft.com/office/officeart/2005/8/layout/list1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ES"/>
        </a:p>
      </dgm:t>
    </dgm:pt>
    <dgm:pt modelId="{9A113DEF-D06B-4918-837F-C74B2462EC38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Arial Black" pitchFamily="34" charset="0"/>
            </a:rPr>
            <a:t>Ofertar un producto de seguro que de otra manera seria imposible que nuestro grupo meta pueda acceder u obtener, adecuado a sus necesidades.</a:t>
          </a:r>
          <a:endParaRPr lang="es-ES" sz="1400" dirty="0"/>
        </a:p>
      </dgm:t>
    </dgm:pt>
    <dgm:pt modelId="{F10C46FF-7CC5-42DE-969F-64D596FC8EF3}" type="parTrans" cxnId="{149E5E3B-AEC6-4559-BE51-472A275A8124}">
      <dgm:prSet/>
      <dgm:spPr/>
      <dgm:t>
        <a:bodyPr/>
        <a:lstStyle/>
        <a:p>
          <a:pPr algn="just"/>
          <a:endParaRPr lang="es-ES" sz="4800"/>
        </a:p>
      </dgm:t>
    </dgm:pt>
    <dgm:pt modelId="{546EE0AC-2443-40AB-B75D-01333D3E2ACB}" type="sibTrans" cxnId="{149E5E3B-AEC6-4559-BE51-472A275A8124}">
      <dgm:prSet/>
      <dgm:spPr/>
      <dgm:t>
        <a:bodyPr/>
        <a:lstStyle/>
        <a:p>
          <a:pPr algn="just"/>
          <a:endParaRPr lang="es-ES" sz="4800"/>
        </a:p>
      </dgm:t>
    </dgm:pt>
    <dgm:pt modelId="{477CAB47-E749-4837-ADBC-1DA1AE744ECE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Arial Black" pitchFamily="34" charset="0"/>
            </a:rPr>
            <a:t>Mejorar la calidad de vida de los clientes y sus beneficiarios del producto de seguro / mayor seguridad / crear la capacidad de pensar a futuro.</a:t>
          </a:r>
          <a:endParaRPr lang="es-ES" sz="1400" dirty="0"/>
        </a:p>
      </dgm:t>
    </dgm:pt>
    <dgm:pt modelId="{AC22CE00-8669-4246-A2F4-039EE1E69718}" type="parTrans" cxnId="{EA2AFBE8-865A-4D6E-A2F4-8AC4F96A7424}">
      <dgm:prSet/>
      <dgm:spPr/>
      <dgm:t>
        <a:bodyPr/>
        <a:lstStyle/>
        <a:p>
          <a:pPr algn="just"/>
          <a:endParaRPr lang="es-ES" sz="4800"/>
        </a:p>
      </dgm:t>
    </dgm:pt>
    <dgm:pt modelId="{9733F816-D274-41A9-8E2E-069E77A1B876}" type="sibTrans" cxnId="{EA2AFBE8-865A-4D6E-A2F4-8AC4F96A7424}">
      <dgm:prSet/>
      <dgm:spPr/>
      <dgm:t>
        <a:bodyPr/>
        <a:lstStyle/>
        <a:p>
          <a:pPr algn="just"/>
          <a:endParaRPr lang="es-ES" sz="4800"/>
        </a:p>
      </dgm:t>
    </dgm:pt>
    <dgm:pt modelId="{88999902-A95F-4281-9A9B-8FB1EDFA1CB6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Arial Black" pitchFamily="34" charset="0"/>
            </a:rPr>
            <a:t>Ofrecer un producto y servicio de seguro de vida y accidentes para receptores de remesas y publico en general.</a:t>
          </a:r>
          <a:endParaRPr lang="es-ES" sz="1200" dirty="0"/>
        </a:p>
      </dgm:t>
    </dgm:pt>
    <dgm:pt modelId="{A5E0797A-283C-45C3-884B-CA0985E8566A}" type="parTrans" cxnId="{DF95A34D-E9DE-442B-8E04-54BE0F43AEE8}">
      <dgm:prSet/>
      <dgm:spPr/>
      <dgm:t>
        <a:bodyPr/>
        <a:lstStyle/>
        <a:p>
          <a:pPr algn="just"/>
          <a:endParaRPr lang="es-ES" sz="4800"/>
        </a:p>
      </dgm:t>
    </dgm:pt>
    <dgm:pt modelId="{6E2CB35F-8EA1-4353-803A-A015E9751E25}" type="sibTrans" cxnId="{DF95A34D-E9DE-442B-8E04-54BE0F43AEE8}">
      <dgm:prSet/>
      <dgm:spPr/>
      <dgm:t>
        <a:bodyPr/>
        <a:lstStyle/>
        <a:p>
          <a:pPr algn="just"/>
          <a:endParaRPr lang="es-ES" sz="4800"/>
        </a:p>
      </dgm:t>
    </dgm:pt>
    <dgm:pt modelId="{B86924EC-56F4-480E-8BE6-A867248BC88B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Arial Black" pitchFamily="34" charset="0"/>
            </a:rPr>
            <a:t>Ofrecer a los clientes y mercado en general en apoyo financiero vinculado a un suceso o riesgo impredecible. </a:t>
          </a:r>
          <a:endParaRPr lang="es-ES" sz="1400" dirty="0">
            <a:latin typeface="Arial Black" pitchFamily="34" charset="0"/>
          </a:endParaRPr>
        </a:p>
      </dgm:t>
    </dgm:pt>
    <dgm:pt modelId="{BDA2B98A-D367-4337-8375-FC8EBDD9918A}" type="parTrans" cxnId="{B5D00205-0347-4A3B-B9D2-7A11227DA717}">
      <dgm:prSet/>
      <dgm:spPr/>
      <dgm:t>
        <a:bodyPr/>
        <a:lstStyle/>
        <a:p>
          <a:endParaRPr lang="es-ES"/>
        </a:p>
      </dgm:t>
    </dgm:pt>
    <dgm:pt modelId="{0442C449-FBC6-48AF-A722-84970440616B}" type="sibTrans" cxnId="{B5D00205-0347-4A3B-B9D2-7A11227DA717}">
      <dgm:prSet/>
      <dgm:spPr/>
      <dgm:t>
        <a:bodyPr/>
        <a:lstStyle/>
        <a:p>
          <a:endParaRPr lang="es-ES"/>
        </a:p>
      </dgm:t>
    </dgm:pt>
    <dgm:pt modelId="{14C9EB73-DAF6-4DD1-AFCE-3090E76A1632}" type="pres">
      <dgm:prSet presAssocID="{90118787-0B27-401F-AEAD-EE6E327C9F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74DF2D1-F5F2-4F9A-AEB3-F9F781B0E6FC}" type="pres">
      <dgm:prSet presAssocID="{9A113DEF-D06B-4918-837F-C74B2462EC38}" presName="parentLin" presStyleCnt="0"/>
      <dgm:spPr/>
    </dgm:pt>
    <dgm:pt modelId="{DF813426-17B9-4D28-8B85-DA02AC935997}" type="pres">
      <dgm:prSet presAssocID="{9A113DEF-D06B-4918-837F-C74B2462EC38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7178F45C-57CF-4B61-A250-29631D78C19F}" type="pres">
      <dgm:prSet presAssocID="{9A113DEF-D06B-4918-837F-C74B2462EC3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DFB44C-EF54-4FB9-A25F-DA69C7716694}" type="pres">
      <dgm:prSet presAssocID="{9A113DEF-D06B-4918-837F-C74B2462EC38}" presName="negativeSpace" presStyleCnt="0"/>
      <dgm:spPr/>
    </dgm:pt>
    <dgm:pt modelId="{B3520AE8-84FA-4FEE-9E47-6673608F8C1E}" type="pres">
      <dgm:prSet presAssocID="{9A113DEF-D06B-4918-837F-C74B2462EC3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1C8598-3E67-4ED0-806D-01229869F964}" type="pres">
      <dgm:prSet presAssocID="{546EE0AC-2443-40AB-B75D-01333D3E2ACB}" presName="spaceBetweenRectangles" presStyleCnt="0"/>
      <dgm:spPr/>
    </dgm:pt>
    <dgm:pt modelId="{F611C60B-3764-424A-B018-8E7DA3E5C9B2}" type="pres">
      <dgm:prSet presAssocID="{477CAB47-E749-4837-ADBC-1DA1AE744ECE}" presName="parentLin" presStyleCnt="0"/>
      <dgm:spPr/>
    </dgm:pt>
    <dgm:pt modelId="{19A21C08-C33C-4A4C-82CA-EFFFB2D2F54F}" type="pres">
      <dgm:prSet presAssocID="{477CAB47-E749-4837-ADBC-1DA1AE744ECE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3BA60FC-5F0D-4FD0-9763-C10B345BA2A4}" type="pres">
      <dgm:prSet presAssocID="{477CAB47-E749-4837-ADBC-1DA1AE744EC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6673BE-E28B-4ACD-863D-19836066CB3A}" type="pres">
      <dgm:prSet presAssocID="{477CAB47-E749-4837-ADBC-1DA1AE744ECE}" presName="negativeSpace" presStyleCnt="0"/>
      <dgm:spPr/>
    </dgm:pt>
    <dgm:pt modelId="{7E4A063A-F1A1-485C-B314-CC8957F04C56}" type="pres">
      <dgm:prSet presAssocID="{477CAB47-E749-4837-ADBC-1DA1AE744ECE}" presName="childText" presStyleLbl="conFgAcc1" presStyleIdx="1" presStyleCnt="4">
        <dgm:presLayoutVars>
          <dgm:bulletEnabled val="1"/>
        </dgm:presLayoutVars>
      </dgm:prSet>
      <dgm:spPr/>
    </dgm:pt>
    <dgm:pt modelId="{EEECAEE4-32CF-423E-84A2-F2E1C0033A4C}" type="pres">
      <dgm:prSet presAssocID="{9733F816-D274-41A9-8E2E-069E77A1B876}" presName="spaceBetweenRectangles" presStyleCnt="0"/>
      <dgm:spPr/>
    </dgm:pt>
    <dgm:pt modelId="{2BF418EB-A6B0-4B13-B147-C5491363A636}" type="pres">
      <dgm:prSet presAssocID="{88999902-A95F-4281-9A9B-8FB1EDFA1CB6}" presName="parentLin" presStyleCnt="0"/>
      <dgm:spPr/>
    </dgm:pt>
    <dgm:pt modelId="{1DEE5146-F1BB-4E2C-9747-678DBB143033}" type="pres">
      <dgm:prSet presAssocID="{88999902-A95F-4281-9A9B-8FB1EDFA1CB6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34EC5C19-5C7F-4F51-978B-CF3B7A8103A8}" type="pres">
      <dgm:prSet presAssocID="{88999902-A95F-4281-9A9B-8FB1EDFA1CB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B9790D-1D9C-437F-B2E6-D40C19D4F270}" type="pres">
      <dgm:prSet presAssocID="{88999902-A95F-4281-9A9B-8FB1EDFA1CB6}" presName="negativeSpace" presStyleCnt="0"/>
      <dgm:spPr/>
    </dgm:pt>
    <dgm:pt modelId="{0615CFE1-3EE5-4525-AEA4-D53BF44BD103}" type="pres">
      <dgm:prSet presAssocID="{88999902-A95F-4281-9A9B-8FB1EDFA1CB6}" presName="childText" presStyleLbl="conFgAcc1" presStyleIdx="2" presStyleCnt="4" custLinFactNeighborY="94427">
        <dgm:presLayoutVars>
          <dgm:bulletEnabled val="1"/>
        </dgm:presLayoutVars>
      </dgm:prSet>
      <dgm:spPr/>
    </dgm:pt>
    <dgm:pt modelId="{893A0807-A348-4E55-8432-E9C554C62F05}" type="pres">
      <dgm:prSet presAssocID="{6E2CB35F-8EA1-4353-803A-A015E9751E25}" presName="spaceBetweenRectangles" presStyleCnt="0"/>
      <dgm:spPr/>
    </dgm:pt>
    <dgm:pt modelId="{3F1E0C0F-A06C-4CFC-BACE-96BFA0F6E159}" type="pres">
      <dgm:prSet presAssocID="{B86924EC-56F4-480E-8BE6-A867248BC88B}" presName="parentLin" presStyleCnt="0"/>
      <dgm:spPr/>
    </dgm:pt>
    <dgm:pt modelId="{0970C861-9DF5-49AB-9E67-81615DE81548}" type="pres">
      <dgm:prSet presAssocID="{B86924EC-56F4-480E-8BE6-A867248BC88B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E9285421-0055-4382-ADDF-3688B9E6E630}" type="pres">
      <dgm:prSet presAssocID="{B86924EC-56F4-480E-8BE6-A867248BC88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866ED5-E702-4429-8DBE-F6EFA351FBFC}" type="pres">
      <dgm:prSet presAssocID="{B86924EC-56F4-480E-8BE6-A867248BC88B}" presName="negativeSpace" presStyleCnt="0"/>
      <dgm:spPr/>
    </dgm:pt>
    <dgm:pt modelId="{BA24E159-8136-4B78-96D1-C22B3DFE7B4C}" type="pres">
      <dgm:prSet presAssocID="{B86924EC-56F4-480E-8BE6-A867248BC88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4FE16B4-27D9-4378-A8AC-FFD80C15A703}" type="presOf" srcId="{B86924EC-56F4-480E-8BE6-A867248BC88B}" destId="{E9285421-0055-4382-ADDF-3688B9E6E630}" srcOrd="1" destOrd="0" presId="urn:microsoft.com/office/officeart/2005/8/layout/list1"/>
    <dgm:cxn modelId="{8A20243E-F84B-4B8E-BBC3-5201093CB33B}" type="presOf" srcId="{B86924EC-56F4-480E-8BE6-A867248BC88B}" destId="{0970C861-9DF5-49AB-9E67-81615DE81548}" srcOrd="0" destOrd="0" presId="urn:microsoft.com/office/officeart/2005/8/layout/list1"/>
    <dgm:cxn modelId="{EA2AFBE8-865A-4D6E-A2F4-8AC4F96A7424}" srcId="{90118787-0B27-401F-AEAD-EE6E327C9FE7}" destId="{477CAB47-E749-4837-ADBC-1DA1AE744ECE}" srcOrd="1" destOrd="0" parTransId="{AC22CE00-8669-4246-A2F4-039EE1E69718}" sibTransId="{9733F816-D274-41A9-8E2E-069E77A1B876}"/>
    <dgm:cxn modelId="{5864C190-9FD1-45F5-9BB7-5D09DDAEEE00}" type="presOf" srcId="{477CAB47-E749-4837-ADBC-1DA1AE744ECE}" destId="{93BA60FC-5F0D-4FD0-9763-C10B345BA2A4}" srcOrd="1" destOrd="0" presId="urn:microsoft.com/office/officeart/2005/8/layout/list1"/>
    <dgm:cxn modelId="{62533A18-BA1D-4BBF-8F87-78A82F1A87E1}" type="presOf" srcId="{9A113DEF-D06B-4918-837F-C74B2462EC38}" destId="{DF813426-17B9-4D28-8B85-DA02AC935997}" srcOrd="0" destOrd="0" presId="urn:microsoft.com/office/officeart/2005/8/layout/list1"/>
    <dgm:cxn modelId="{ABDAC7E0-B18A-4318-9C79-C67E871FF00E}" type="presOf" srcId="{477CAB47-E749-4837-ADBC-1DA1AE744ECE}" destId="{19A21C08-C33C-4A4C-82CA-EFFFB2D2F54F}" srcOrd="0" destOrd="0" presId="urn:microsoft.com/office/officeart/2005/8/layout/list1"/>
    <dgm:cxn modelId="{975023A1-18D5-4276-8B12-33429096342A}" type="presOf" srcId="{9A113DEF-D06B-4918-837F-C74B2462EC38}" destId="{7178F45C-57CF-4B61-A250-29631D78C19F}" srcOrd="1" destOrd="0" presId="urn:microsoft.com/office/officeart/2005/8/layout/list1"/>
    <dgm:cxn modelId="{DF95A34D-E9DE-442B-8E04-54BE0F43AEE8}" srcId="{90118787-0B27-401F-AEAD-EE6E327C9FE7}" destId="{88999902-A95F-4281-9A9B-8FB1EDFA1CB6}" srcOrd="2" destOrd="0" parTransId="{A5E0797A-283C-45C3-884B-CA0985E8566A}" sibTransId="{6E2CB35F-8EA1-4353-803A-A015E9751E25}"/>
    <dgm:cxn modelId="{AA82F5F0-6F86-4BFA-9952-4454C704324E}" type="presOf" srcId="{88999902-A95F-4281-9A9B-8FB1EDFA1CB6}" destId="{1DEE5146-F1BB-4E2C-9747-678DBB143033}" srcOrd="0" destOrd="0" presId="urn:microsoft.com/office/officeart/2005/8/layout/list1"/>
    <dgm:cxn modelId="{B5D00205-0347-4A3B-B9D2-7A11227DA717}" srcId="{90118787-0B27-401F-AEAD-EE6E327C9FE7}" destId="{B86924EC-56F4-480E-8BE6-A867248BC88B}" srcOrd="3" destOrd="0" parTransId="{BDA2B98A-D367-4337-8375-FC8EBDD9918A}" sibTransId="{0442C449-FBC6-48AF-A722-84970440616B}"/>
    <dgm:cxn modelId="{55D786D2-3833-4354-9F58-A7C603F3139E}" type="presOf" srcId="{90118787-0B27-401F-AEAD-EE6E327C9FE7}" destId="{14C9EB73-DAF6-4DD1-AFCE-3090E76A1632}" srcOrd="0" destOrd="0" presId="urn:microsoft.com/office/officeart/2005/8/layout/list1"/>
    <dgm:cxn modelId="{A8535465-B483-4C61-BB5E-93BB44B34616}" type="presOf" srcId="{88999902-A95F-4281-9A9B-8FB1EDFA1CB6}" destId="{34EC5C19-5C7F-4F51-978B-CF3B7A8103A8}" srcOrd="1" destOrd="0" presId="urn:microsoft.com/office/officeart/2005/8/layout/list1"/>
    <dgm:cxn modelId="{149E5E3B-AEC6-4559-BE51-472A275A8124}" srcId="{90118787-0B27-401F-AEAD-EE6E327C9FE7}" destId="{9A113DEF-D06B-4918-837F-C74B2462EC38}" srcOrd="0" destOrd="0" parTransId="{F10C46FF-7CC5-42DE-969F-64D596FC8EF3}" sibTransId="{546EE0AC-2443-40AB-B75D-01333D3E2ACB}"/>
    <dgm:cxn modelId="{349E9209-16CF-4311-8FBE-B956A76C5764}" type="presParOf" srcId="{14C9EB73-DAF6-4DD1-AFCE-3090E76A1632}" destId="{574DF2D1-F5F2-4F9A-AEB3-F9F781B0E6FC}" srcOrd="0" destOrd="0" presId="urn:microsoft.com/office/officeart/2005/8/layout/list1"/>
    <dgm:cxn modelId="{7F5FF2E6-9AF5-458F-AE2B-26169740277F}" type="presParOf" srcId="{574DF2D1-F5F2-4F9A-AEB3-F9F781B0E6FC}" destId="{DF813426-17B9-4D28-8B85-DA02AC935997}" srcOrd="0" destOrd="0" presId="urn:microsoft.com/office/officeart/2005/8/layout/list1"/>
    <dgm:cxn modelId="{871C58C5-E3AB-4225-8CF2-9351511137D4}" type="presParOf" srcId="{574DF2D1-F5F2-4F9A-AEB3-F9F781B0E6FC}" destId="{7178F45C-57CF-4B61-A250-29631D78C19F}" srcOrd="1" destOrd="0" presId="urn:microsoft.com/office/officeart/2005/8/layout/list1"/>
    <dgm:cxn modelId="{F85DD5AB-038C-49A7-A809-9745AC62452F}" type="presParOf" srcId="{14C9EB73-DAF6-4DD1-AFCE-3090E76A1632}" destId="{42DFB44C-EF54-4FB9-A25F-DA69C7716694}" srcOrd="1" destOrd="0" presId="urn:microsoft.com/office/officeart/2005/8/layout/list1"/>
    <dgm:cxn modelId="{323F49CD-AE9B-4532-B80E-39282A186F79}" type="presParOf" srcId="{14C9EB73-DAF6-4DD1-AFCE-3090E76A1632}" destId="{B3520AE8-84FA-4FEE-9E47-6673608F8C1E}" srcOrd="2" destOrd="0" presId="urn:microsoft.com/office/officeart/2005/8/layout/list1"/>
    <dgm:cxn modelId="{CAEA2D08-9AE1-43E3-8593-D80F4AD61683}" type="presParOf" srcId="{14C9EB73-DAF6-4DD1-AFCE-3090E76A1632}" destId="{EE1C8598-3E67-4ED0-806D-01229869F964}" srcOrd="3" destOrd="0" presId="urn:microsoft.com/office/officeart/2005/8/layout/list1"/>
    <dgm:cxn modelId="{B1500214-F082-43EF-A471-E1C42F260A63}" type="presParOf" srcId="{14C9EB73-DAF6-4DD1-AFCE-3090E76A1632}" destId="{F611C60B-3764-424A-B018-8E7DA3E5C9B2}" srcOrd="4" destOrd="0" presId="urn:microsoft.com/office/officeart/2005/8/layout/list1"/>
    <dgm:cxn modelId="{CB4C7CE5-040B-4F80-B312-D34B443C75FA}" type="presParOf" srcId="{F611C60B-3764-424A-B018-8E7DA3E5C9B2}" destId="{19A21C08-C33C-4A4C-82CA-EFFFB2D2F54F}" srcOrd="0" destOrd="0" presId="urn:microsoft.com/office/officeart/2005/8/layout/list1"/>
    <dgm:cxn modelId="{F28869B3-F7CB-470E-B826-0599871398BD}" type="presParOf" srcId="{F611C60B-3764-424A-B018-8E7DA3E5C9B2}" destId="{93BA60FC-5F0D-4FD0-9763-C10B345BA2A4}" srcOrd="1" destOrd="0" presId="urn:microsoft.com/office/officeart/2005/8/layout/list1"/>
    <dgm:cxn modelId="{E3FB86C2-C096-4046-81DC-C8CAC0DC8237}" type="presParOf" srcId="{14C9EB73-DAF6-4DD1-AFCE-3090E76A1632}" destId="{256673BE-E28B-4ACD-863D-19836066CB3A}" srcOrd="5" destOrd="0" presId="urn:microsoft.com/office/officeart/2005/8/layout/list1"/>
    <dgm:cxn modelId="{F187AB75-E5B7-4842-BB96-7C2917F3ED99}" type="presParOf" srcId="{14C9EB73-DAF6-4DD1-AFCE-3090E76A1632}" destId="{7E4A063A-F1A1-485C-B314-CC8957F04C56}" srcOrd="6" destOrd="0" presId="urn:microsoft.com/office/officeart/2005/8/layout/list1"/>
    <dgm:cxn modelId="{497F670A-EC17-4B8C-9C0B-E96FC6A098AC}" type="presParOf" srcId="{14C9EB73-DAF6-4DD1-AFCE-3090E76A1632}" destId="{EEECAEE4-32CF-423E-84A2-F2E1C0033A4C}" srcOrd="7" destOrd="0" presId="urn:microsoft.com/office/officeart/2005/8/layout/list1"/>
    <dgm:cxn modelId="{54BDBF1C-BF62-4580-9663-F5D81E452335}" type="presParOf" srcId="{14C9EB73-DAF6-4DD1-AFCE-3090E76A1632}" destId="{2BF418EB-A6B0-4B13-B147-C5491363A636}" srcOrd="8" destOrd="0" presId="urn:microsoft.com/office/officeart/2005/8/layout/list1"/>
    <dgm:cxn modelId="{64CC148D-C98F-4938-AC7A-0A097FA95192}" type="presParOf" srcId="{2BF418EB-A6B0-4B13-B147-C5491363A636}" destId="{1DEE5146-F1BB-4E2C-9747-678DBB143033}" srcOrd="0" destOrd="0" presId="urn:microsoft.com/office/officeart/2005/8/layout/list1"/>
    <dgm:cxn modelId="{689C2BC1-21A0-4DF0-9D12-7F19FD18FCD7}" type="presParOf" srcId="{2BF418EB-A6B0-4B13-B147-C5491363A636}" destId="{34EC5C19-5C7F-4F51-978B-CF3B7A8103A8}" srcOrd="1" destOrd="0" presId="urn:microsoft.com/office/officeart/2005/8/layout/list1"/>
    <dgm:cxn modelId="{0EC5B2A1-1237-4E00-BB1B-CCCAC6FB18E4}" type="presParOf" srcId="{14C9EB73-DAF6-4DD1-AFCE-3090E76A1632}" destId="{52B9790D-1D9C-437F-B2E6-D40C19D4F270}" srcOrd="9" destOrd="0" presId="urn:microsoft.com/office/officeart/2005/8/layout/list1"/>
    <dgm:cxn modelId="{34B7F612-9798-4E08-8A23-DDBE11355983}" type="presParOf" srcId="{14C9EB73-DAF6-4DD1-AFCE-3090E76A1632}" destId="{0615CFE1-3EE5-4525-AEA4-D53BF44BD103}" srcOrd="10" destOrd="0" presId="urn:microsoft.com/office/officeart/2005/8/layout/list1"/>
    <dgm:cxn modelId="{7CA81AFE-FB75-4D5C-9258-E6D414ECC5AD}" type="presParOf" srcId="{14C9EB73-DAF6-4DD1-AFCE-3090E76A1632}" destId="{893A0807-A348-4E55-8432-E9C554C62F05}" srcOrd="11" destOrd="0" presId="urn:microsoft.com/office/officeart/2005/8/layout/list1"/>
    <dgm:cxn modelId="{DF0DC355-57DF-410B-996C-CA5CCBBB2C99}" type="presParOf" srcId="{14C9EB73-DAF6-4DD1-AFCE-3090E76A1632}" destId="{3F1E0C0F-A06C-4CFC-BACE-96BFA0F6E159}" srcOrd="12" destOrd="0" presId="urn:microsoft.com/office/officeart/2005/8/layout/list1"/>
    <dgm:cxn modelId="{FEDAA369-B7CB-4D31-9B91-3FAD0D66E903}" type="presParOf" srcId="{3F1E0C0F-A06C-4CFC-BACE-96BFA0F6E159}" destId="{0970C861-9DF5-49AB-9E67-81615DE81548}" srcOrd="0" destOrd="0" presId="urn:microsoft.com/office/officeart/2005/8/layout/list1"/>
    <dgm:cxn modelId="{064030E9-CC2D-4AAA-96E1-B998C8D0AF3C}" type="presParOf" srcId="{3F1E0C0F-A06C-4CFC-BACE-96BFA0F6E159}" destId="{E9285421-0055-4382-ADDF-3688B9E6E630}" srcOrd="1" destOrd="0" presId="urn:microsoft.com/office/officeart/2005/8/layout/list1"/>
    <dgm:cxn modelId="{A0FDA441-ED2A-4769-A39A-C9BC2BCE59D0}" type="presParOf" srcId="{14C9EB73-DAF6-4DD1-AFCE-3090E76A1632}" destId="{F9866ED5-E702-4429-8DBE-F6EFA351FBFC}" srcOrd="13" destOrd="0" presId="urn:microsoft.com/office/officeart/2005/8/layout/list1"/>
    <dgm:cxn modelId="{2C941F75-6DB0-4EBB-AC33-BF88EA666C93}" type="presParOf" srcId="{14C9EB73-DAF6-4DD1-AFCE-3090E76A1632}" destId="{BA24E159-8136-4B78-96D1-C22B3DFE7B4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6135DE-8007-489E-9C67-958BB3EB9ECD}" type="doc">
      <dgm:prSet loTypeId="urn:microsoft.com/office/officeart/2005/8/layout/default#1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ES"/>
        </a:p>
      </dgm:t>
    </dgm:pt>
    <dgm:pt modelId="{1ABA7856-7213-4213-A120-FADEEB92C334}">
      <dgm:prSet phldrT="[Texto]" custT="1"/>
      <dgm:spPr/>
      <dgm:t>
        <a:bodyPr/>
        <a:lstStyle/>
        <a:p>
          <a:r>
            <a:rPr lang="es-ES" sz="1200" dirty="0" smtClean="0">
              <a:latin typeface="Arial Black" pitchFamily="34" charset="0"/>
            </a:rPr>
            <a:t>El mejor precio del mercado US$5.50 al año.</a:t>
          </a:r>
          <a:endParaRPr lang="es-ES" sz="1200" dirty="0">
            <a:latin typeface="Arial Black" pitchFamily="34" charset="0"/>
          </a:endParaRPr>
        </a:p>
      </dgm:t>
    </dgm:pt>
    <dgm:pt modelId="{B8CCEBF3-5424-4723-8B4E-DAA1A4C98BC0}" type="parTrans" cxnId="{C82A9196-1F9B-4509-A90E-3D88A36EB339}">
      <dgm:prSet/>
      <dgm:spPr/>
      <dgm:t>
        <a:bodyPr/>
        <a:lstStyle/>
        <a:p>
          <a:endParaRPr lang="es-ES"/>
        </a:p>
      </dgm:t>
    </dgm:pt>
    <dgm:pt modelId="{1134FBED-A524-4A88-B5FA-45D75290BFE1}" type="sibTrans" cxnId="{C82A9196-1F9B-4509-A90E-3D88A36EB339}">
      <dgm:prSet/>
      <dgm:spPr/>
      <dgm:t>
        <a:bodyPr/>
        <a:lstStyle/>
        <a:p>
          <a:endParaRPr lang="es-ES"/>
        </a:p>
      </dgm:t>
    </dgm:pt>
    <dgm:pt modelId="{18412920-B70B-49BE-BBA8-457A51659121}">
      <dgm:prSet phldrT="[Texto]" custT="1"/>
      <dgm:spPr/>
      <dgm:t>
        <a:bodyPr/>
        <a:lstStyle/>
        <a:p>
          <a:r>
            <a:rPr lang="es-ES" sz="1200" dirty="0" smtClean="0">
              <a:latin typeface="Arial Black" pitchFamily="34" charset="0"/>
            </a:rPr>
            <a:t>Aprovechamiento canales de distribución.</a:t>
          </a:r>
          <a:endParaRPr lang="es-ES" sz="1200" dirty="0">
            <a:latin typeface="Arial Black" pitchFamily="34" charset="0"/>
          </a:endParaRPr>
        </a:p>
      </dgm:t>
    </dgm:pt>
    <dgm:pt modelId="{76E778FA-7516-4EA3-9FA3-7A1DAC20C7D1}" type="parTrans" cxnId="{33255C92-8386-41E4-8164-1553FD8DECDF}">
      <dgm:prSet/>
      <dgm:spPr/>
      <dgm:t>
        <a:bodyPr/>
        <a:lstStyle/>
        <a:p>
          <a:endParaRPr lang="es-ES"/>
        </a:p>
      </dgm:t>
    </dgm:pt>
    <dgm:pt modelId="{BB5ECC14-3FD0-4388-B26D-80765A7913B7}" type="sibTrans" cxnId="{33255C92-8386-41E4-8164-1553FD8DECDF}">
      <dgm:prSet/>
      <dgm:spPr/>
      <dgm:t>
        <a:bodyPr/>
        <a:lstStyle/>
        <a:p>
          <a:endParaRPr lang="es-ES"/>
        </a:p>
      </dgm:t>
    </dgm:pt>
    <dgm:pt modelId="{E1C4A45C-2D52-452A-A46D-F127D69B7BF3}">
      <dgm:prSet phldrT="[Texto]" custT="1"/>
      <dgm:spPr/>
      <dgm:t>
        <a:bodyPr/>
        <a:lstStyle/>
        <a:p>
          <a:r>
            <a:rPr lang="es-ES" sz="1200" dirty="0" smtClean="0">
              <a:latin typeface="Arial Black" pitchFamily="34" charset="0"/>
            </a:rPr>
            <a:t>Participación compañía de seguros.</a:t>
          </a:r>
          <a:endParaRPr lang="es-ES" sz="1200" dirty="0">
            <a:latin typeface="Arial Black" pitchFamily="34" charset="0"/>
          </a:endParaRPr>
        </a:p>
      </dgm:t>
    </dgm:pt>
    <dgm:pt modelId="{5AF20EDD-AD58-472B-8F08-59ACE3A207B7}" type="parTrans" cxnId="{410A2059-1DE2-41D2-A343-7F58A7A6C144}">
      <dgm:prSet/>
      <dgm:spPr/>
      <dgm:t>
        <a:bodyPr/>
        <a:lstStyle/>
        <a:p>
          <a:endParaRPr lang="es-ES"/>
        </a:p>
      </dgm:t>
    </dgm:pt>
    <dgm:pt modelId="{3648E8D7-33FD-481F-BF81-CD3C1B13020F}" type="sibTrans" cxnId="{410A2059-1DE2-41D2-A343-7F58A7A6C144}">
      <dgm:prSet/>
      <dgm:spPr/>
      <dgm:t>
        <a:bodyPr/>
        <a:lstStyle/>
        <a:p>
          <a:endParaRPr lang="es-ES"/>
        </a:p>
      </dgm:t>
    </dgm:pt>
    <dgm:pt modelId="{75249816-512C-487A-8D17-3E308603920A}">
      <dgm:prSet phldrT="[Texto]" custT="1"/>
      <dgm:spPr/>
      <dgm:t>
        <a:bodyPr/>
        <a:lstStyle/>
        <a:p>
          <a:r>
            <a:rPr lang="es-ES" sz="1200" dirty="0" smtClean="0">
              <a:latin typeface="Arial Black" pitchFamily="34" charset="0"/>
            </a:rPr>
            <a:t>Apropiado para grupos de bajos ingresos por las condiciones, cobertura y mecanismos de entrega.</a:t>
          </a:r>
          <a:endParaRPr lang="es-ES" sz="1200" dirty="0">
            <a:latin typeface="Arial Black" pitchFamily="34" charset="0"/>
          </a:endParaRPr>
        </a:p>
      </dgm:t>
    </dgm:pt>
    <dgm:pt modelId="{8C6B9E38-11B3-4298-871E-ABD1B7F40358}" type="parTrans" cxnId="{61E26715-AF80-4D2A-BF24-2F42969EEC37}">
      <dgm:prSet/>
      <dgm:spPr/>
      <dgm:t>
        <a:bodyPr/>
        <a:lstStyle/>
        <a:p>
          <a:endParaRPr lang="es-ES"/>
        </a:p>
      </dgm:t>
    </dgm:pt>
    <dgm:pt modelId="{59D0A09B-E641-4596-B8B4-90FCF29ACC91}" type="sibTrans" cxnId="{61E26715-AF80-4D2A-BF24-2F42969EEC37}">
      <dgm:prSet/>
      <dgm:spPr/>
      <dgm:t>
        <a:bodyPr/>
        <a:lstStyle/>
        <a:p>
          <a:endParaRPr lang="es-ES"/>
        </a:p>
      </dgm:t>
    </dgm:pt>
    <dgm:pt modelId="{FFD97705-D741-459D-BBB9-1E450971B2F9}">
      <dgm:prSet phldrT="[Texto]" custT="1"/>
      <dgm:spPr/>
      <dgm:t>
        <a:bodyPr/>
        <a:lstStyle/>
        <a:p>
          <a:r>
            <a:rPr lang="es-ES" sz="1200" dirty="0" smtClean="0">
              <a:latin typeface="Arial Black" pitchFamily="34" charset="0"/>
            </a:rPr>
            <a:t>Voluntario no obligatorio.</a:t>
          </a:r>
          <a:endParaRPr lang="es-ES" sz="1200" dirty="0">
            <a:latin typeface="Arial Black" pitchFamily="34" charset="0"/>
          </a:endParaRPr>
        </a:p>
      </dgm:t>
    </dgm:pt>
    <dgm:pt modelId="{EF37BB07-434A-473C-AAB2-39526649FECB}" type="parTrans" cxnId="{39032B87-9921-4B47-B7E9-BAAB64A705FB}">
      <dgm:prSet/>
      <dgm:spPr/>
      <dgm:t>
        <a:bodyPr/>
        <a:lstStyle/>
        <a:p>
          <a:endParaRPr lang="es-ES"/>
        </a:p>
      </dgm:t>
    </dgm:pt>
    <dgm:pt modelId="{06CB6019-BC79-465F-A2F9-572D9F9854B3}" type="sibTrans" cxnId="{39032B87-9921-4B47-B7E9-BAAB64A705FB}">
      <dgm:prSet/>
      <dgm:spPr/>
      <dgm:t>
        <a:bodyPr/>
        <a:lstStyle/>
        <a:p>
          <a:endParaRPr lang="es-ES"/>
        </a:p>
      </dgm:t>
    </dgm:pt>
    <dgm:pt modelId="{5C3DA3C8-F92A-4569-92F8-E0C90A84A477}">
      <dgm:prSet custT="1"/>
      <dgm:spPr/>
      <dgm:t>
        <a:bodyPr/>
        <a:lstStyle/>
        <a:p>
          <a:r>
            <a:rPr lang="es-ES" sz="1200" dirty="0" smtClean="0">
              <a:latin typeface="Arial Black" pitchFamily="34" charset="0"/>
            </a:rPr>
            <a:t>Activación y cobertura inmediata.</a:t>
          </a:r>
          <a:endParaRPr lang="es-ES" sz="1200" dirty="0">
            <a:latin typeface="Arial Black" pitchFamily="34" charset="0"/>
          </a:endParaRPr>
        </a:p>
      </dgm:t>
    </dgm:pt>
    <dgm:pt modelId="{EF709516-E7A3-4066-B078-D6D33D263AAE}" type="parTrans" cxnId="{B4584986-9B64-485E-A826-F909E97BC374}">
      <dgm:prSet/>
      <dgm:spPr/>
      <dgm:t>
        <a:bodyPr/>
        <a:lstStyle/>
        <a:p>
          <a:endParaRPr lang="es-ES"/>
        </a:p>
      </dgm:t>
    </dgm:pt>
    <dgm:pt modelId="{1CA4DAAF-CA4D-49D0-BAE6-38C16352870D}" type="sibTrans" cxnId="{B4584986-9B64-485E-A826-F909E97BC374}">
      <dgm:prSet/>
      <dgm:spPr/>
      <dgm:t>
        <a:bodyPr/>
        <a:lstStyle/>
        <a:p>
          <a:endParaRPr lang="es-ES"/>
        </a:p>
      </dgm:t>
    </dgm:pt>
    <dgm:pt modelId="{8D3B6E01-EE7E-483D-AC53-D44E18CFC81F}" type="pres">
      <dgm:prSet presAssocID="{226135DE-8007-489E-9C67-958BB3EB9EC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18238A1-AE09-4988-A8D4-292C4A832A61}" type="pres">
      <dgm:prSet presAssocID="{1ABA7856-7213-4213-A120-FADEEB92C33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CCEBD7-846E-4D39-940A-27AF6E63CFCE}" type="pres">
      <dgm:prSet presAssocID="{1134FBED-A524-4A88-B5FA-45D75290BFE1}" presName="sibTrans" presStyleCnt="0"/>
      <dgm:spPr/>
    </dgm:pt>
    <dgm:pt modelId="{DBFD2006-3FBD-4759-B7E8-5A1F211FE4A9}" type="pres">
      <dgm:prSet presAssocID="{5C3DA3C8-F92A-4569-92F8-E0C90A84A47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EC4BBB-306A-44C0-A131-8961F0E82069}" type="pres">
      <dgm:prSet presAssocID="{1CA4DAAF-CA4D-49D0-BAE6-38C16352870D}" presName="sibTrans" presStyleCnt="0"/>
      <dgm:spPr/>
    </dgm:pt>
    <dgm:pt modelId="{03788A2F-19A0-41F3-8C79-E6E54C0A3B75}" type="pres">
      <dgm:prSet presAssocID="{18412920-B70B-49BE-BBA8-457A5165912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8C6CFA-0B7F-485B-A4F7-F34AA9617ADB}" type="pres">
      <dgm:prSet presAssocID="{BB5ECC14-3FD0-4388-B26D-80765A7913B7}" presName="sibTrans" presStyleCnt="0"/>
      <dgm:spPr/>
    </dgm:pt>
    <dgm:pt modelId="{2653FBCC-7805-41E4-9DE1-AE0536982F8B}" type="pres">
      <dgm:prSet presAssocID="{E1C4A45C-2D52-452A-A46D-F127D69B7BF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F69B61-2D12-48B7-8129-3EED78FE8B3E}" type="pres">
      <dgm:prSet presAssocID="{3648E8D7-33FD-481F-BF81-CD3C1B13020F}" presName="sibTrans" presStyleCnt="0"/>
      <dgm:spPr/>
    </dgm:pt>
    <dgm:pt modelId="{F3D9A6E1-6D02-46F2-9C9C-BE8655550652}" type="pres">
      <dgm:prSet presAssocID="{75249816-512C-487A-8D17-3E308603920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8FAEA9-FBE8-47D2-9BCD-1ACEFAE0A5BC}" type="pres">
      <dgm:prSet presAssocID="{59D0A09B-E641-4596-B8B4-90FCF29ACC91}" presName="sibTrans" presStyleCnt="0"/>
      <dgm:spPr/>
    </dgm:pt>
    <dgm:pt modelId="{D0D45C6D-7219-4190-98B1-E50E11809325}" type="pres">
      <dgm:prSet presAssocID="{FFD97705-D741-459D-BBB9-1E450971B2F9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7517FE-9F43-49DA-897C-761B640F22E2}" type="presOf" srcId="{FFD97705-D741-459D-BBB9-1E450971B2F9}" destId="{D0D45C6D-7219-4190-98B1-E50E11809325}" srcOrd="0" destOrd="0" presId="urn:microsoft.com/office/officeart/2005/8/layout/default#1"/>
    <dgm:cxn modelId="{33255C92-8386-41E4-8164-1553FD8DECDF}" srcId="{226135DE-8007-489E-9C67-958BB3EB9ECD}" destId="{18412920-B70B-49BE-BBA8-457A51659121}" srcOrd="2" destOrd="0" parTransId="{76E778FA-7516-4EA3-9FA3-7A1DAC20C7D1}" sibTransId="{BB5ECC14-3FD0-4388-B26D-80765A7913B7}"/>
    <dgm:cxn modelId="{D21A4B61-3E1E-4800-AC85-14015F1C95C8}" type="presOf" srcId="{E1C4A45C-2D52-452A-A46D-F127D69B7BF3}" destId="{2653FBCC-7805-41E4-9DE1-AE0536982F8B}" srcOrd="0" destOrd="0" presId="urn:microsoft.com/office/officeart/2005/8/layout/default#1"/>
    <dgm:cxn modelId="{5B2F119D-0878-44FD-8A1C-03643FFEEE49}" type="presOf" srcId="{18412920-B70B-49BE-BBA8-457A51659121}" destId="{03788A2F-19A0-41F3-8C79-E6E54C0A3B75}" srcOrd="0" destOrd="0" presId="urn:microsoft.com/office/officeart/2005/8/layout/default#1"/>
    <dgm:cxn modelId="{CC5993A7-AE14-48B5-9636-B5540AA41944}" type="presOf" srcId="{226135DE-8007-489E-9C67-958BB3EB9ECD}" destId="{8D3B6E01-EE7E-483D-AC53-D44E18CFC81F}" srcOrd="0" destOrd="0" presId="urn:microsoft.com/office/officeart/2005/8/layout/default#1"/>
    <dgm:cxn modelId="{410A2059-1DE2-41D2-A343-7F58A7A6C144}" srcId="{226135DE-8007-489E-9C67-958BB3EB9ECD}" destId="{E1C4A45C-2D52-452A-A46D-F127D69B7BF3}" srcOrd="3" destOrd="0" parTransId="{5AF20EDD-AD58-472B-8F08-59ACE3A207B7}" sibTransId="{3648E8D7-33FD-481F-BF81-CD3C1B13020F}"/>
    <dgm:cxn modelId="{B4584986-9B64-485E-A826-F909E97BC374}" srcId="{226135DE-8007-489E-9C67-958BB3EB9ECD}" destId="{5C3DA3C8-F92A-4569-92F8-E0C90A84A477}" srcOrd="1" destOrd="0" parTransId="{EF709516-E7A3-4066-B078-D6D33D263AAE}" sibTransId="{1CA4DAAF-CA4D-49D0-BAE6-38C16352870D}"/>
    <dgm:cxn modelId="{C82A9196-1F9B-4509-A90E-3D88A36EB339}" srcId="{226135DE-8007-489E-9C67-958BB3EB9ECD}" destId="{1ABA7856-7213-4213-A120-FADEEB92C334}" srcOrd="0" destOrd="0" parTransId="{B8CCEBF3-5424-4723-8B4E-DAA1A4C98BC0}" sibTransId="{1134FBED-A524-4A88-B5FA-45D75290BFE1}"/>
    <dgm:cxn modelId="{056E5BE8-5E96-4A65-8704-D165F5696B1F}" type="presOf" srcId="{75249816-512C-487A-8D17-3E308603920A}" destId="{F3D9A6E1-6D02-46F2-9C9C-BE8655550652}" srcOrd="0" destOrd="0" presId="urn:microsoft.com/office/officeart/2005/8/layout/default#1"/>
    <dgm:cxn modelId="{BEEDCC3D-D08F-4839-81EE-68166DFBE1C3}" type="presOf" srcId="{5C3DA3C8-F92A-4569-92F8-E0C90A84A477}" destId="{DBFD2006-3FBD-4759-B7E8-5A1F211FE4A9}" srcOrd="0" destOrd="0" presId="urn:microsoft.com/office/officeart/2005/8/layout/default#1"/>
    <dgm:cxn modelId="{61E26715-AF80-4D2A-BF24-2F42969EEC37}" srcId="{226135DE-8007-489E-9C67-958BB3EB9ECD}" destId="{75249816-512C-487A-8D17-3E308603920A}" srcOrd="4" destOrd="0" parTransId="{8C6B9E38-11B3-4298-871E-ABD1B7F40358}" sibTransId="{59D0A09B-E641-4596-B8B4-90FCF29ACC91}"/>
    <dgm:cxn modelId="{3E1E0AFD-3E4A-4706-B2DB-B615B2106346}" type="presOf" srcId="{1ABA7856-7213-4213-A120-FADEEB92C334}" destId="{318238A1-AE09-4988-A8D4-292C4A832A61}" srcOrd="0" destOrd="0" presId="urn:microsoft.com/office/officeart/2005/8/layout/default#1"/>
    <dgm:cxn modelId="{39032B87-9921-4B47-B7E9-BAAB64A705FB}" srcId="{226135DE-8007-489E-9C67-958BB3EB9ECD}" destId="{FFD97705-D741-459D-BBB9-1E450971B2F9}" srcOrd="5" destOrd="0" parTransId="{EF37BB07-434A-473C-AAB2-39526649FECB}" sibTransId="{06CB6019-BC79-465F-A2F9-572D9F9854B3}"/>
    <dgm:cxn modelId="{30B49299-F77B-4C3F-B23B-C6973FF18160}" type="presParOf" srcId="{8D3B6E01-EE7E-483D-AC53-D44E18CFC81F}" destId="{318238A1-AE09-4988-A8D4-292C4A832A61}" srcOrd="0" destOrd="0" presId="urn:microsoft.com/office/officeart/2005/8/layout/default#1"/>
    <dgm:cxn modelId="{35EB723A-49C6-45A2-932D-C663AC8ABF7A}" type="presParOf" srcId="{8D3B6E01-EE7E-483D-AC53-D44E18CFC81F}" destId="{DACCEBD7-846E-4D39-940A-27AF6E63CFCE}" srcOrd="1" destOrd="0" presId="urn:microsoft.com/office/officeart/2005/8/layout/default#1"/>
    <dgm:cxn modelId="{D30384D6-2460-40A3-9B40-0D246613B150}" type="presParOf" srcId="{8D3B6E01-EE7E-483D-AC53-D44E18CFC81F}" destId="{DBFD2006-3FBD-4759-B7E8-5A1F211FE4A9}" srcOrd="2" destOrd="0" presId="urn:microsoft.com/office/officeart/2005/8/layout/default#1"/>
    <dgm:cxn modelId="{15DB131B-1740-4D44-81A8-08EFE3B2E029}" type="presParOf" srcId="{8D3B6E01-EE7E-483D-AC53-D44E18CFC81F}" destId="{45EC4BBB-306A-44C0-A131-8961F0E82069}" srcOrd="3" destOrd="0" presId="urn:microsoft.com/office/officeart/2005/8/layout/default#1"/>
    <dgm:cxn modelId="{935FC590-638D-478D-8C90-14EF01CAF58E}" type="presParOf" srcId="{8D3B6E01-EE7E-483D-AC53-D44E18CFC81F}" destId="{03788A2F-19A0-41F3-8C79-E6E54C0A3B75}" srcOrd="4" destOrd="0" presId="urn:microsoft.com/office/officeart/2005/8/layout/default#1"/>
    <dgm:cxn modelId="{2011DC5E-E4CA-46E3-89B0-134D1582FB67}" type="presParOf" srcId="{8D3B6E01-EE7E-483D-AC53-D44E18CFC81F}" destId="{F18C6CFA-0B7F-485B-A4F7-F34AA9617ADB}" srcOrd="5" destOrd="0" presId="urn:microsoft.com/office/officeart/2005/8/layout/default#1"/>
    <dgm:cxn modelId="{33B844FE-CE58-4289-9900-9F5418DC064F}" type="presParOf" srcId="{8D3B6E01-EE7E-483D-AC53-D44E18CFC81F}" destId="{2653FBCC-7805-41E4-9DE1-AE0536982F8B}" srcOrd="6" destOrd="0" presId="urn:microsoft.com/office/officeart/2005/8/layout/default#1"/>
    <dgm:cxn modelId="{BD12AFC2-76E0-40B1-8553-F7F2A8149912}" type="presParOf" srcId="{8D3B6E01-EE7E-483D-AC53-D44E18CFC81F}" destId="{A1F69B61-2D12-48B7-8129-3EED78FE8B3E}" srcOrd="7" destOrd="0" presId="urn:microsoft.com/office/officeart/2005/8/layout/default#1"/>
    <dgm:cxn modelId="{460719DF-78E5-4E75-A3DD-F616CD82D68F}" type="presParOf" srcId="{8D3B6E01-EE7E-483D-AC53-D44E18CFC81F}" destId="{F3D9A6E1-6D02-46F2-9C9C-BE8655550652}" srcOrd="8" destOrd="0" presId="urn:microsoft.com/office/officeart/2005/8/layout/default#1"/>
    <dgm:cxn modelId="{2BC22541-0A2F-4D78-A5A0-FD09B3BB4E9C}" type="presParOf" srcId="{8D3B6E01-EE7E-483D-AC53-D44E18CFC81F}" destId="{A28FAEA9-FBE8-47D2-9BCD-1ACEFAE0A5BC}" srcOrd="9" destOrd="0" presId="urn:microsoft.com/office/officeart/2005/8/layout/default#1"/>
    <dgm:cxn modelId="{AA4D8C1E-CEA8-4597-A38C-7CEDA9A87FF2}" type="presParOf" srcId="{8D3B6E01-EE7E-483D-AC53-D44E18CFC81F}" destId="{D0D45C6D-7219-4190-98B1-E50E11809325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6BC782-397E-4A4C-97FC-7B285258401E}" type="doc">
      <dgm:prSet loTypeId="urn:microsoft.com/office/officeart/2005/8/layout/cycle6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AB8E9388-FD08-4F52-942A-1A1482D83980}">
      <dgm:prSet phldrT="[Texto]" custT="1"/>
      <dgm:spPr/>
      <dgm:t>
        <a:bodyPr/>
        <a:lstStyle/>
        <a:p>
          <a:r>
            <a:rPr lang="en-US" sz="4000" dirty="0" smtClean="0">
              <a:latin typeface="Arial Black" pitchFamily="34" charset="0"/>
            </a:rPr>
            <a:t>Vida</a:t>
          </a:r>
          <a:endParaRPr lang="en-US" sz="4000" dirty="0">
            <a:latin typeface="Arial Black" pitchFamily="34" charset="0"/>
          </a:endParaRPr>
        </a:p>
      </dgm:t>
    </dgm:pt>
    <dgm:pt modelId="{830A4043-8669-42BC-9B77-1CECEDE1C06E}" type="parTrans" cxnId="{43B0A661-08C7-4005-8324-57C5129CE572}">
      <dgm:prSet/>
      <dgm:spPr/>
      <dgm:t>
        <a:bodyPr/>
        <a:lstStyle/>
        <a:p>
          <a:endParaRPr lang="en-US"/>
        </a:p>
      </dgm:t>
    </dgm:pt>
    <dgm:pt modelId="{213BD472-7E47-47C7-B1F0-FF7977F6F5B1}" type="sibTrans" cxnId="{43B0A661-08C7-4005-8324-57C5129CE572}">
      <dgm:prSet/>
      <dgm:spPr/>
      <dgm:t>
        <a:bodyPr/>
        <a:lstStyle/>
        <a:p>
          <a:endParaRPr lang="en-US"/>
        </a:p>
      </dgm:t>
    </dgm:pt>
    <dgm:pt modelId="{7E51EA28-2182-4A93-9C93-66F5318502AC}">
      <dgm:prSet phldrT="[Texto]" custT="1"/>
      <dgm:spPr/>
      <dgm:t>
        <a:bodyPr/>
        <a:lstStyle/>
        <a:p>
          <a:r>
            <a:rPr lang="en-US" sz="2800" dirty="0" smtClean="0">
              <a:latin typeface="Arial Black" pitchFamily="34" charset="0"/>
            </a:rPr>
            <a:t>Crédito</a:t>
          </a:r>
          <a:endParaRPr lang="en-US" sz="2800" dirty="0">
            <a:latin typeface="Arial Black" pitchFamily="34" charset="0"/>
          </a:endParaRPr>
        </a:p>
      </dgm:t>
    </dgm:pt>
    <dgm:pt modelId="{66503E00-6A8E-4CA0-8170-3DFF4EA86D41}" type="parTrans" cxnId="{85442A50-CB34-4B06-ACB3-CE1E5A9D97D7}">
      <dgm:prSet/>
      <dgm:spPr/>
      <dgm:t>
        <a:bodyPr/>
        <a:lstStyle/>
        <a:p>
          <a:endParaRPr lang="en-US"/>
        </a:p>
      </dgm:t>
    </dgm:pt>
    <dgm:pt modelId="{EFFFEA27-86E7-4570-8559-AEBB21C3A6A6}" type="sibTrans" cxnId="{85442A50-CB34-4B06-ACB3-CE1E5A9D97D7}">
      <dgm:prSet/>
      <dgm:spPr/>
      <dgm:t>
        <a:bodyPr/>
        <a:lstStyle/>
        <a:p>
          <a:endParaRPr lang="en-US"/>
        </a:p>
      </dgm:t>
    </dgm:pt>
    <dgm:pt modelId="{CC6749C2-1055-4625-A892-0A8774904FD8}">
      <dgm:prSet phldrT="[Texto]" custT="1"/>
      <dgm:spPr/>
      <dgm:t>
        <a:bodyPr/>
        <a:lstStyle/>
        <a:p>
          <a:r>
            <a:rPr lang="es-ES" sz="2400" dirty="0" smtClean="0">
              <a:latin typeface="Arial Black" pitchFamily="34" charset="0"/>
            </a:rPr>
            <a:t>Últimos </a:t>
          </a:r>
          <a:r>
            <a:rPr lang="en-US" sz="2400" dirty="0" smtClean="0">
              <a:latin typeface="Arial Black" pitchFamily="34" charset="0"/>
            </a:rPr>
            <a:t> Gastos</a:t>
          </a:r>
          <a:endParaRPr lang="en-US" sz="2400" dirty="0">
            <a:latin typeface="Arial Black" pitchFamily="34" charset="0"/>
          </a:endParaRPr>
        </a:p>
      </dgm:t>
    </dgm:pt>
    <dgm:pt modelId="{50E4CAEE-42AB-447F-89E2-BB831CEB4E3E}" type="parTrans" cxnId="{0C7AFD89-9F05-4525-A303-673A5D0421A1}">
      <dgm:prSet/>
      <dgm:spPr/>
      <dgm:t>
        <a:bodyPr/>
        <a:lstStyle/>
        <a:p>
          <a:endParaRPr lang="en-US"/>
        </a:p>
      </dgm:t>
    </dgm:pt>
    <dgm:pt modelId="{0733256A-A2A8-490F-91B6-0C50278ABFBB}" type="sibTrans" cxnId="{0C7AFD89-9F05-4525-A303-673A5D0421A1}">
      <dgm:prSet/>
      <dgm:spPr/>
      <dgm:t>
        <a:bodyPr/>
        <a:lstStyle/>
        <a:p>
          <a:endParaRPr lang="en-US"/>
        </a:p>
      </dgm:t>
    </dgm:pt>
    <dgm:pt modelId="{FC3F1394-F443-4253-B91F-6EE752E0A261}">
      <dgm:prSet phldrT="[Texto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Discapacidad</a:t>
          </a:r>
          <a:endParaRPr lang="en-US" dirty="0">
            <a:latin typeface="Arial Black" pitchFamily="34" charset="0"/>
          </a:endParaRPr>
        </a:p>
      </dgm:t>
    </dgm:pt>
    <dgm:pt modelId="{0B5BC7E6-0089-487E-BE64-3C0C17E9B922}" type="parTrans" cxnId="{80C6E2C2-99E8-43BB-9B51-FFFB14730397}">
      <dgm:prSet/>
      <dgm:spPr/>
      <dgm:t>
        <a:bodyPr/>
        <a:lstStyle/>
        <a:p>
          <a:endParaRPr lang="en-US"/>
        </a:p>
      </dgm:t>
    </dgm:pt>
    <dgm:pt modelId="{543143C7-E25C-4732-A359-46362F8614CC}" type="sibTrans" cxnId="{80C6E2C2-99E8-43BB-9B51-FFFB14730397}">
      <dgm:prSet/>
      <dgm:spPr/>
      <dgm:t>
        <a:bodyPr/>
        <a:lstStyle/>
        <a:p>
          <a:endParaRPr lang="en-US"/>
        </a:p>
      </dgm:t>
    </dgm:pt>
    <dgm:pt modelId="{6F85FFFE-5FC5-40EB-A51A-69B8263DD545}">
      <dgm:prSet phldrT="[Texto]" custT="1"/>
      <dgm:spPr/>
      <dgm:t>
        <a:bodyPr/>
        <a:lstStyle/>
        <a:p>
          <a:r>
            <a:rPr lang="en-US" sz="1800" dirty="0" smtClean="0">
              <a:latin typeface="Arial Black" pitchFamily="34" charset="0"/>
            </a:rPr>
            <a:t>Accidentes</a:t>
          </a:r>
          <a:endParaRPr lang="en-US" sz="1800" dirty="0">
            <a:latin typeface="Arial Black" pitchFamily="34" charset="0"/>
          </a:endParaRPr>
        </a:p>
      </dgm:t>
    </dgm:pt>
    <dgm:pt modelId="{6712B622-E74B-42B0-92F0-C1D57EA7D4F4}" type="parTrans" cxnId="{30BA8BAC-4713-420D-9DA0-EB707ECA051B}">
      <dgm:prSet/>
      <dgm:spPr/>
      <dgm:t>
        <a:bodyPr/>
        <a:lstStyle/>
        <a:p>
          <a:endParaRPr lang="en-US"/>
        </a:p>
      </dgm:t>
    </dgm:pt>
    <dgm:pt modelId="{DB66FE6C-E6E1-4E7E-8831-7978DB9A21B6}" type="sibTrans" cxnId="{30BA8BAC-4713-420D-9DA0-EB707ECA051B}">
      <dgm:prSet/>
      <dgm:spPr/>
      <dgm:t>
        <a:bodyPr/>
        <a:lstStyle/>
        <a:p>
          <a:endParaRPr lang="en-US"/>
        </a:p>
      </dgm:t>
    </dgm:pt>
    <dgm:pt modelId="{D99E26AF-7DC6-4C6C-866C-CAB322EC8C9E}" type="pres">
      <dgm:prSet presAssocID="{E06BC782-397E-4A4C-97FC-7B285258401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29E6D0F-903B-4B1D-9C7A-DE38E7674989}" type="pres">
      <dgm:prSet presAssocID="{AB8E9388-FD08-4F52-942A-1A1482D8398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6FC3-A190-4D2D-B474-6EF70E5AA041}" type="pres">
      <dgm:prSet presAssocID="{AB8E9388-FD08-4F52-942A-1A1482D83980}" presName="spNode" presStyleCnt="0"/>
      <dgm:spPr/>
    </dgm:pt>
    <dgm:pt modelId="{5CF2476F-DE53-4A5D-9275-7EA0162BECDA}" type="pres">
      <dgm:prSet presAssocID="{213BD472-7E47-47C7-B1F0-FF7977F6F5B1}" presName="sibTrans" presStyleLbl="sibTrans1D1" presStyleIdx="0" presStyleCnt="5"/>
      <dgm:spPr/>
      <dgm:t>
        <a:bodyPr/>
        <a:lstStyle/>
        <a:p>
          <a:endParaRPr lang="es-ES"/>
        </a:p>
      </dgm:t>
    </dgm:pt>
    <dgm:pt modelId="{A58EDCF4-32DB-4A28-B980-A1925E9B1B42}" type="pres">
      <dgm:prSet presAssocID="{7E51EA28-2182-4A93-9C93-66F5318502A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BD9B4-33E8-4B31-9E26-82B7FC1FA84D}" type="pres">
      <dgm:prSet presAssocID="{7E51EA28-2182-4A93-9C93-66F5318502AC}" presName="spNode" presStyleCnt="0"/>
      <dgm:spPr/>
    </dgm:pt>
    <dgm:pt modelId="{AACED73F-B30A-4B92-BD5B-92F3AC1142EE}" type="pres">
      <dgm:prSet presAssocID="{EFFFEA27-86E7-4570-8559-AEBB21C3A6A6}" presName="sibTrans" presStyleLbl="sibTrans1D1" presStyleIdx="1" presStyleCnt="5"/>
      <dgm:spPr/>
      <dgm:t>
        <a:bodyPr/>
        <a:lstStyle/>
        <a:p>
          <a:endParaRPr lang="es-ES"/>
        </a:p>
      </dgm:t>
    </dgm:pt>
    <dgm:pt modelId="{F0975EF9-349C-45C1-A7FB-9CFDCC543502}" type="pres">
      <dgm:prSet presAssocID="{CC6749C2-1055-4625-A892-0A8774904F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E67346-DD17-45E2-876E-922863C00795}" type="pres">
      <dgm:prSet presAssocID="{CC6749C2-1055-4625-A892-0A8774904FD8}" presName="spNode" presStyleCnt="0"/>
      <dgm:spPr/>
    </dgm:pt>
    <dgm:pt modelId="{80DE3F1E-205F-46E6-9433-AD3BC3B2057E}" type="pres">
      <dgm:prSet presAssocID="{0733256A-A2A8-490F-91B6-0C50278ABFBB}" presName="sibTrans" presStyleLbl="sibTrans1D1" presStyleIdx="2" presStyleCnt="5"/>
      <dgm:spPr/>
      <dgm:t>
        <a:bodyPr/>
        <a:lstStyle/>
        <a:p>
          <a:endParaRPr lang="es-ES"/>
        </a:p>
      </dgm:t>
    </dgm:pt>
    <dgm:pt modelId="{76C9A852-12C6-4B99-83F0-FED701C3AD99}" type="pres">
      <dgm:prSet presAssocID="{FC3F1394-F443-4253-B91F-6EE752E0A2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DD96AF-487B-4F05-9908-9D6DF8BAE1C2}" type="pres">
      <dgm:prSet presAssocID="{FC3F1394-F443-4253-B91F-6EE752E0A261}" presName="spNode" presStyleCnt="0"/>
      <dgm:spPr/>
    </dgm:pt>
    <dgm:pt modelId="{44DBD53A-6992-47BC-A64B-C6D7A450208D}" type="pres">
      <dgm:prSet presAssocID="{543143C7-E25C-4732-A359-46362F8614CC}" presName="sibTrans" presStyleLbl="sibTrans1D1" presStyleIdx="3" presStyleCnt="5"/>
      <dgm:spPr/>
      <dgm:t>
        <a:bodyPr/>
        <a:lstStyle/>
        <a:p>
          <a:endParaRPr lang="es-ES"/>
        </a:p>
      </dgm:t>
    </dgm:pt>
    <dgm:pt modelId="{53B2CEE3-345D-46B8-A7D9-2BA92B9EACA8}" type="pres">
      <dgm:prSet presAssocID="{6F85FFFE-5FC5-40EB-A51A-69B8263DD54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1619F-D9F8-4FB7-BA75-37C68F9CB623}" type="pres">
      <dgm:prSet presAssocID="{6F85FFFE-5FC5-40EB-A51A-69B8263DD545}" presName="spNode" presStyleCnt="0"/>
      <dgm:spPr/>
    </dgm:pt>
    <dgm:pt modelId="{D1173317-6635-49C8-AE39-88C66F1F3F4E}" type="pres">
      <dgm:prSet presAssocID="{DB66FE6C-E6E1-4E7E-8831-7978DB9A21B6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A81CF257-9F20-4F68-BB47-42A0C1482DE4}" type="presOf" srcId="{543143C7-E25C-4732-A359-46362F8614CC}" destId="{44DBD53A-6992-47BC-A64B-C6D7A450208D}" srcOrd="0" destOrd="0" presId="urn:microsoft.com/office/officeart/2005/8/layout/cycle6"/>
    <dgm:cxn modelId="{68969AAA-E62F-4E04-BD5D-17E9E29280C6}" type="presOf" srcId="{7E51EA28-2182-4A93-9C93-66F5318502AC}" destId="{A58EDCF4-32DB-4A28-B980-A1925E9B1B42}" srcOrd="0" destOrd="0" presId="urn:microsoft.com/office/officeart/2005/8/layout/cycle6"/>
    <dgm:cxn modelId="{1941CF71-05B5-4272-9F85-6102A9475591}" type="presOf" srcId="{213BD472-7E47-47C7-B1F0-FF7977F6F5B1}" destId="{5CF2476F-DE53-4A5D-9275-7EA0162BECDA}" srcOrd="0" destOrd="0" presId="urn:microsoft.com/office/officeart/2005/8/layout/cycle6"/>
    <dgm:cxn modelId="{43B0A661-08C7-4005-8324-57C5129CE572}" srcId="{E06BC782-397E-4A4C-97FC-7B285258401E}" destId="{AB8E9388-FD08-4F52-942A-1A1482D83980}" srcOrd="0" destOrd="0" parTransId="{830A4043-8669-42BC-9B77-1CECEDE1C06E}" sibTransId="{213BD472-7E47-47C7-B1F0-FF7977F6F5B1}"/>
    <dgm:cxn modelId="{FA9F4F7B-EDAD-4399-8CBE-483B788F17B5}" type="presOf" srcId="{DB66FE6C-E6E1-4E7E-8831-7978DB9A21B6}" destId="{D1173317-6635-49C8-AE39-88C66F1F3F4E}" srcOrd="0" destOrd="0" presId="urn:microsoft.com/office/officeart/2005/8/layout/cycle6"/>
    <dgm:cxn modelId="{85442A50-CB34-4B06-ACB3-CE1E5A9D97D7}" srcId="{E06BC782-397E-4A4C-97FC-7B285258401E}" destId="{7E51EA28-2182-4A93-9C93-66F5318502AC}" srcOrd="1" destOrd="0" parTransId="{66503E00-6A8E-4CA0-8170-3DFF4EA86D41}" sibTransId="{EFFFEA27-86E7-4570-8559-AEBB21C3A6A6}"/>
    <dgm:cxn modelId="{0C7AFD89-9F05-4525-A303-673A5D0421A1}" srcId="{E06BC782-397E-4A4C-97FC-7B285258401E}" destId="{CC6749C2-1055-4625-A892-0A8774904FD8}" srcOrd="2" destOrd="0" parTransId="{50E4CAEE-42AB-447F-89E2-BB831CEB4E3E}" sibTransId="{0733256A-A2A8-490F-91B6-0C50278ABFBB}"/>
    <dgm:cxn modelId="{80C6E2C2-99E8-43BB-9B51-FFFB14730397}" srcId="{E06BC782-397E-4A4C-97FC-7B285258401E}" destId="{FC3F1394-F443-4253-B91F-6EE752E0A261}" srcOrd="3" destOrd="0" parTransId="{0B5BC7E6-0089-487E-BE64-3C0C17E9B922}" sibTransId="{543143C7-E25C-4732-A359-46362F8614CC}"/>
    <dgm:cxn modelId="{1C288D74-A904-4E23-86BC-048951706A19}" type="presOf" srcId="{CC6749C2-1055-4625-A892-0A8774904FD8}" destId="{F0975EF9-349C-45C1-A7FB-9CFDCC543502}" srcOrd="0" destOrd="0" presId="urn:microsoft.com/office/officeart/2005/8/layout/cycle6"/>
    <dgm:cxn modelId="{52CE3333-1850-4945-93DA-DF3EFA1F2DD0}" type="presOf" srcId="{EFFFEA27-86E7-4570-8559-AEBB21C3A6A6}" destId="{AACED73F-B30A-4B92-BD5B-92F3AC1142EE}" srcOrd="0" destOrd="0" presId="urn:microsoft.com/office/officeart/2005/8/layout/cycle6"/>
    <dgm:cxn modelId="{7FA6F1B4-E79E-4358-A136-C97E34471ADC}" type="presOf" srcId="{0733256A-A2A8-490F-91B6-0C50278ABFBB}" destId="{80DE3F1E-205F-46E6-9433-AD3BC3B2057E}" srcOrd="0" destOrd="0" presId="urn:microsoft.com/office/officeart/2005/8/layout/cycle6"/>
    <dgm:cxn modelId="{8989202F-3BF3-478C-9719-C4E7FBD55312}" type="presOf" srcId="{AB8E9388-FD08-4F52-942A-1A1482D83980}" destId="{F29E6D0F-903B-4B1D-9C7A-DE38E7674989}" srcOrd="0" destOrd="0" presId="urn:microsoft.com/office/officeart/2005/8/layout/cycle6"/>
    <dgm:cxn modelId="{552FB6F9-4757-4E05-90FA-DAF47B0B77D2}" type="presOf" srcId="{FC3F1394-F443-4253-B91F-6EE752E0A261}" destId="{76C9A852-12C6-4B99-83F0-FED701C3AD99}" srcOrd="0" destOrd="0" presId="urn:microsoft.com/office/officeart/2005/8/layout/cycle6"/>
    <dgm:cxn modelId="{ADFA14CC-933A-4757-A784-E8E446D1F041}" type="presOf" srcId="{6F85FFFE-5FC5-40EB-A51A-69B8263DD545}" destId="{53B2CEE3-345D-46B8-A7D9-2BA92B9EACA8}" srcOrd="0" destOrd="0" presId="urn:microsoft.com/office/officeart/2005/8/layout/cycle6"/>
    <dgm:cxn modelId="{30BA8BAC-4713-420D-9DA0-EB707ECA051B}" srcId="{E06BC782-397E-4A4C-97FC-7B285258401E}" destId="{6F85FFFE-5FC5-40EB-A51A-69B8263DD545}" srcOrd="4" destOrd="0" parTransId="{6712B622-E74B-42B0-92F0-C1D57EA7D4F4}" sibTransId="{DB66FE6C-E6E1-4E7E-8831-7978DB9A21B6}"/>
    <dgm:cxn modelId="{CC296145-7376-4303-A157-D8F8A192201D}" type="presOf" srcId="{E06BC782-397E-4A4C-97FC-7B285258401E}" destId="{D99E26AF-7DC6-4C6C-866C-CAB322EC8C9E}" srcOrd="0" destOrd="0" presId="urn:microsoft.com/office/officeart/2005/8/layout/cycle6"/>
    <dgm:cxn modelId="{8A026360-8F39-4EAE-9EC0-A4A904F69A20}" type="presParOf" srcId="{D99E26AF-7DC6-4C6C-866C-CAB322EC8C9E}" destId="{F29E6D0F-903B-4B1D-9C7A-DE38E7674989}" srcOrd="0" destOrd="0" presId="urn:microsoft.com/office/officeart/2005/8/layout/cycle6"/>
    <dgm:cxn modelId="{CF32BE25-2964-4BA5-AFD9-B70A6D676A93}" type="presParOf" srcId="{D99E26AF-7DC6-4C6C-866C-CAB322EC8C9E}" destId="{252D6FC3-A190-4D2D-B474-6EF70E5AA041}" srcOrd="1" destOrd="0" presId="urn:microsoft.com/office/officeart/2005/8/layout/cycle6"/>
    <dgm:cxn modelId="{0446995E-002E-40E0-A671-3D8AF9BF8641}" type="presParOf" srcId="{D99E26AF-7DC6-4C6C-866C-CAB322EC8C9E}" destId="{5CF2476F-DE53-4A5D-9275-7EA0162BECDA}" srcOrd="2" destOrd="0" presId="urn:microsoft.com/office/officeart/2005/8/layout/cycle6"/>
    <dgm:cxn modelId="{8ACDB639-EEDA-4A4C-9C64-EB48EFB463FE}" type="presParOf" srcId="{D99E26AF-7DC6-4C6C-866C-CAB322EC8C9E}" destId="{A58EDCF4-32DB-4A28-B980-A1925E9B1B42}" srcOrd="3" destOrd="0" presId="urn:microsoft.com/office/officeart/2005/8/layout/cycle6"/>
    <dgm:cxn modelId="{D1444A05-979F-491B-A4DB-C869CE71D077}" type="presParOf" srcId="{D99E26AF-7DC6-4C6C-866C-CAB322EC8C9E}" destId="{A8ABD9B4-33E8-4B31-9E26-82B7FC1FA84D}" srcOrd="4" destOrd="0" presId="urn:microsoft.com/office/officeart/2005/8/layout/cycle6"/>
    <dgm:cxn modelId="{1A1D04B6-F886-463E-9810-C525AB6A6995}" type="presParOf" srcId="{D99E26AF-7DC6-4C6C-866C-CAB322EC8C9E}" destId="{AACED73F-B30A-4B92-BD5B-92F3AC1142EE}" srcOrd="5" destOrd="0" presId="urn:microsoft.com/office/officeart/2005/8/layout/cycle6"/>
    <dgm:cxn modelId="{0BE931F7-F2FC-4127-8B9D-95B7E067CD36}" type="presParOf" srcId="{D99E26AF-7DC6-4C6C-866C-CAB322EC8C9E}" destId="{F0975EF9-349C-45C1-A7FB-9CFDCC543502}" srcOrd="6" destOrd="0" presId="urn:microsoft.com/office/officeart/2005/8/layout/cycle6"/>
    <dgm:cxn modelId="{0D12734B-0178-4DC8-8EF8-275787450BA8}" type="presParOf" srcId="{D99E26AF-7DC6-4C6C-866C-CAB322EC8C9E}" destId="{6EE67346-DD17-45E2-876E-922863C00795}" srcOrd="7" destOrd="0" presId="urn:microsoft.com/office/officeart/2005/8/layout/cycle6"/>
    <dgm:cxn modelId="{676EFA00-ADD7-4310-9B92-D7BC518FC95D}" type="presParOf" srcId="{D99E26AF-7DC6-4C6C-866C-CAB322EC8C9E}" destId="{80DE3F1E-205F-46E6-9433-AD3BC3B2057E}" srcOrd="8" destOrd="0" presId="urn:microsoft.com/office/officeart/2005/8/layout/cycle6"/>
    <dgm:cxn modelId="{29CA2E2A-1C06-4336-94BE-65FD92332AF6}" type="presParOf" srcId="{D99E26AF-7DC6-4C6C-866C-CAB322EC8C9E}" destId="{76C9A852-12C6-4B99-83F0-FED701C3AD99}" srcOrd="9" destOrd="0" presId="urn:microsoft.com/office/officeart/2005/8/layout/cycle6"/>
    <dgm:cxn modelId="{43747BF3-852D-43E3-B6CD-C6BECAC3DFE1}" type="presParOf" srcId="{D99E26AF-7DC6-4C6C-866C-CAB322EC8C9E}" destId="{2FDD96AF-487B-4F05-9908-9D6DF8BAE1C2}" srcOrd="10" destOrd="0" presId="urn:microsoft.com/office/officeart/2005/8/layout/cycle6"/>
    <dgm:cxn modelId="{1CFDCCBD-1175-402F-9AB0-B57224DA498C}" type="presParOf" srcId="{D99E26AF-7DC6-4C6C-866C-CAB322EC8C9E}" destId="{44DBD53A-6992-47BC-A64B-C6D7A450208D}" srcOrd="11" destOrd="0" presId="urn:microsoft.com/office/officeart/2005/8/layout/cycle6"/>
    <dgm:cxn modelId="{A111C3F8-35D3-44D4-BB88-2E8ADBF2BA33}" type="presParOf" srcId="{D99E26AF-7DC6-4C6C-866C-CAB322EC8C9E}" destId="{53B2CEE3-345D-46B8-A7D9-2BA92B9EACA8}" srcOrd="12" destOrd="0" presId="urn:microsoft.com/office/officeart/2005/8/layout/cycle6"/>
    <dgm:cxn modelId="{372B1E20-B448-42B0-AB41-B5B2B666BFBA}" type="presParOf" srcId="{D99E26AF-7DC6-4C6C-866C-CAB322EC8C9E}" destId="{14D1619F-D9F8-4FB7-BA75-37C68F9CB623}" srcOrd="13" destOrd="0" presId="urn:microsoft.com/office/officeart/2005/8/layout/cycle6"/>
    <dgm:cxn modelId="{29C84BD2-7897-4515-9732-D9AF0F2167D7}" type="presParOf" srcId="{D99E26AF-7DC6-4C6C-866C-CAB322EC8C9E}" destId="{D1173317-6635-49C8-AE39-88C66F1F3F4E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36CA39-0CCD-4105-BAEF-B05EC8344000}" type="doc">
      <dgm:prSet loTypeId="urn:microsoft.com/office/officeart/2005/8/layout/process5" loCatId="process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82F4D87E-AB5C-4597-805C-F165A600B019}">
      <dgm:prSet phldrT="[Texto]" custT="1"/>
      <dgm:spPr/>
      <dgm:t>
        <a:bodyPr/>
        <a:lstStyle/>
        <a:p>
          <a:r>
            <a:rPr lang="en-US" sz="1600" dirty="0" err="1" smtClean="0">
              <a:latin typeface="Arial Black" pitchFamily="34" charset="0"/>
            </a:rPr>
            <a:t>Agrícola</a:t>
          </a:r>
          <a:endParaRPr lang="en-US" sz="1600" dirty="0">
            <a:latin typeface="Arial Black" pitchFamily="34" charset="0"/>
          </a:endParaRPr>
        </a:p>
      </dgm:t>
    </dgm:pt>
    <dgm:pt modelId="{240F0300-683F-4BCC-B0AC-4F08592FA25D}" type="parTrans" cxnId="{E04BCA57-29EB-44D1-89EE-9F4D36D64BFA}">
      <dgm:prSet/>
      <dgm:spPr/>
      <dgm:t>
        <a:bodyPr/>
        <a:lstStyle/>
        <a:p>
          <a:endParaRPr lang="en-US"/>
        </a:p>
      </dgm:t>
    </dgm:pt>
    <dgm:pt modelId="{76B74444-80F5-4B20-9077-9805D4282281}" type="sibTrans" cxnId="{E04BCA57-29EB-44D1-89EE-9F4D36D64BFA}">
      <dgm:prSet/>
      <dgm:spPr/>
      <dgm:t>
        <a:bodyPr/>
        <a:lstStyle/>
        <a:p>
          <a:endParaRPr lang="en-US"/>
        </a:p>
      </dgm:t>
    </dgm:pt>
    <dgm:pt modelId="{A0B8DABB-5CB5-4441-9DB8-B8200BB4502B}">
      <dgm:prSet phldrT="[Texto]" custT="1"/>
      <dgm:spPr/>
      <dgm:t>
        <a:bodyPr/>
        <a:lstStyle/>
        <a:p>
          <a:r>
            <a:rPr lang="en-US" sz="1600" dirty="0" err="1" smtClean="0">
              <a:latin typeface="Arial Black" pitchFamily="34" charset="0"/>
            </a:rPr>
            <a:t>Catastróficos</a:t>
          </a:r>
          <a:endParaRPr lang="en-US" sz="1600" dirty="0">
            <a:latin typeface="Arial Black" pitchFamily="34" charset="0"/>
          </a:endParaRPr>
        </a:p>
      </dgm:t>
    </dgm:pt>
    <dgm:pt modelId="{0D3ABEDE-A1A3-4BFA-A2C8-B96387F282C1}" type="parTrans" cxnId="{24B4E90C-41C6-48E5-A27F-923D6F7243B2}">
      <dgm:prSet/>
      <dgm:spPr/>
      <dgm:t>
        <a:bodyPr/>
        <a:lstStyle/>
        <a:p>
          <a:endParaRPr lang="en-US"/>
        </a:p>
      </dgm:t>
    </dgm:pt>
    <dgm:pt modelId="{FC7C94F6-0D8D-4E37-B9DD-F1630BE66A76}" type="sibTrans" cxnId="{24B4E90C-41C6-48E5-A27F-923D6F7243B2}">
      <dgm:prSet/>
      <dgm:spPr/>
      <dgm:t>
        <a:bodyPr/>
        <a:lstStyle/>
        <a:p>
          <a:endParaRPr lang="en-US"/>
        </a:p>
      </dgm:t>
    </dgm:pt>
    <dgm:pt modelId="{6AAB6008-4F81-425E-AF35-2A59F2686321}">
      <dgm:prSet phldrT="[Texto]" custT="1"/>
      <dgm:spPr/>
      <dgm:t>
        <a:bodyPr/>
        <a:lstStyle/>
        <a:p>
          <a:r>
            <a:rPr lang="en-US" sz="1600" dirty="0" err="1" smtClean="0">
              <a:latin typeface="Arial Black" pitchFamily="34" charset="0"/>
            </a:rPr>
            <a:t>Lucro</a:t>
          </a:r>
          <a:r>
            <a:rPr lang="en-US" sz="1600" dirty="0" smtClean="0">
              <a:latin typeface="Arial Black" pitchFamily="34" charset="0"/>
            </a:rPr>
            <a:t> </a:t>
          </a:r>
          <a:r>
            <a:rPr lang="en-US" sz="1600" dirty="0" err="1" smtClean="0">
              <a:latin typeface="Arial Black" pitchFamily="34" charset="0"/>
            </a:rPr>
            <a:t>Cesante</a:t>
          </a:r>
          <a:endParaRPr lang="en-US" sz="1600" dirty="0">
            <a:latin typeface="Arial Black" pitchFamily="34" charset="0"/>
          </a:endParaRPr>
        </a:p>
      </dgm:t>
    </dgm:pt>
    <dgm:pt modelId="{AEA3AAF4-58C8-4D65-90B2-AAA4F9EDB3D8}" type="parTrans" cxnId="{9FEB62DD-7B4E-4817-A3E4-F60C5EA9DD39}">
      <dgm:prSet/>
      <dgm:spPr/>
      <dgm:t>
        <a:bodyPr/>
        <a:lstStyle/>
        <a:p>
          <a:endParaRPr lang="en-US"/>
        </a:p>
      </dgm:t>
    </dgm:pt>
    <dgm:pt modelId="{A5334766-3E51-457E-9144-F36286BC1ADC}" type="sibTrans" cxnId="{9FEB62DD-7B4E-4817-A3E4-F60C5EA9DD39}">
      <dgm:prSet/>
      <dgm:spPr/>
      <dgm:t>
        <a:bodyPr/>
        <a:lstStyle/>
        <a:p>
          <a:endParaRPr lang="en-US"/>
        </a:p>
      </dgm:t>
    </dgm:pt>
    <dgm:pt modelId="{16ECF37E-2A7B-426A-9444-F655FA3E00C1}">
      <dgm:prSet custT="1"/>
      <dgm:spPr/>
      <dgm:t>
        <a:bodyPr/>
        <a:lstStyle/>
        <a:p>
          <a:r>
            <a:rPr lang="en-US" sz="1600" dirty="0" err="1" smtClean="0">
              <a:latin typeface="Arial Black" pitchFamily="34" charset="0"/>
            </a:rPr>
            <a:t>Alimentación</a:t>
          </a:r>
          <a:endParaRPr lang="en-US" sz="1600" dirty="0">
            <a:latin typeface="Arial Black" pitchFamily="34" charset="0"/>
          </a:endParaRPr>
        </a:p>
      </dgm:t>
    </dgm:pt>
    <dgm:pt modelId="{8B0EB9BA-FF80-485E-8013-37C801161069}" type="parTrans" cxnId="{15EDAD1A-06EF-4407-96D5-3D007C44DB84}">
      <dgm:prSet/>
      <dgm:spPr/>
      <dgm:t>
        <a:bodyPr/>
        <a:lstStyle/>
        <a:p>
          <a:endParaRPr lang="en-US"/>
        </a:p>
      </dgm:t>
    </dgm:pt>
    <dgm:pt modelId="{867D7792-A4C4-4959-BA3D-B1825D1FE4E9}" type="sibTrans" cxnId="{15EDAD1A-06EF-4407-96D5-3D007C44DB84}">
      <dgm:prSet/>
      <dgm:spPr/>
      <dgm:t>
        <a:bodyPr/>
        <a:lstStyle/>
        <a:p>
          <a:endParaRPr lang="en-US"/>
        </a:p>
      </dgm:t>
    </dgm:pt>
    <dgm:pt modelId="{202E9E2F-FC36-4784-9306-4786731DA39B}">
      <dgm:prSet phldrT="[Texto]" custT="1"/>
      <dgm:spPr/>
      <dgm:t>
        <a:bodyPr/>
        <a:lstStyle/>
        <a:p>
          <a:r>
            <a:rPr lang="en-US" sz="1600" dirty="0" smtClean="0">
              <a:latin typeface="Arial Black" pitchFamily="34" charset="0"/>
            </a:rPr>
            <a:t>Vacaciones / Escolaridad</a:t>
          </a:r>
          <a:endParaRPr lang="en-US" sz="1600" dirty="0">
            <a:latin typeface="Arial Black" pitchFamily="34" charset="0"/>
          </a:endParaRPr>
        </a:p>
      </dgm:t>
    </dgm:pt>
    <dgm:pt modelId="{3DFE84AE-D1AB-4C8A-903A-593A9B7F25D8}" type="parTrans" cxnId="{E99B71DB-2D65-4113-B245-E9A5567F9E6D}">
      <dgm:prSet/>
      <dgm:spPr/>
      <dgm:t>
        <a:bodyPr/>
        <a:lstStyle/>
        <a:p>
          <a:endParaRPr lang="en-US"/>
        </a:p>
      </dgm:t>
    </dgm:pt>
    <dgm:pt modelId="{3000F916-223C-4233-8758-C9766E694D1C}" type="sibTrans" cxnId="{E99B71DB-2D65-4113-B245-E9A5567F9E6D}">
      <dgm:prSet/>
      <dgm:spPr/>
      <dgm:t>
        <a:bodyPr/>
        <a:lstStyle/>
        <a:p>
          <a:endParaRPr lang="en-US"/>
        </a:p>
      </dgm:t>
    </dgm:pt>
    <dgm:pt modelId="{5A876395-E96E-4497-A568-6202C2AE975B}">
      <dgm:prSet phldrT="[Texto]" custT="1"/>
      <dgm:spPr/>
      <dgm:t>
        <a:bodyPr/>
        <a:lstStyle/>
        <a:p>
          <a:r>
            <a:rPr lang="en-US" sz="1600" dirty="0" err="1" smtClean="0">
              <a:latin typeface="Arial Black" pitchFamily="34" charset="0"/>
            </a:rPr>
            <a:t>Relacionados</a:t>
          </a:r>
          <a:r>
            <a:rPr lang="en-US" sz="1600" dirty="0" smtClean="0">
              <a:latin typeface="Arial Black" pitchFamily="34" charset="0"/>
            </a:rPr>
            <a:t> con </a:t>
          </a:r>
          <a:r>
            <a:rPr lang="en-US" sz="1600" dirty="0" err="1" smtClean="0">
              <a:latin typeface="Arial Black" pitchFamily="34" charset="0"/>
            </a:rPr>
            <a:t>salud</a:t>
          </a:r>
          <a:endParaRPr lang="en-US" sz="1600" dirty="0">
            <a:latin typeface="Arial Black" pitchFamily="34" charset="0"/>
          </a:endParaRPr>
        </a:p>
      </dgm:t>
    </dgm:pt>
    <dgm:pt modelId="{8791F999-78BD-4F10-8E8B-3483CE566D0C}" type="parTrans" cxnId="{071B056F-9796-4D1C-A34B-EEAE119120C3}">
      <dgm:prSet/>
      <dgm:spPr/>
      <dgm:t>
        <a:bodyPr/>
        <a:lstStyle/>
        <a:p>
          <a:endParaRPr lang="en-US"/>
        </a:p>
      </dgm:t>
    </dgm:pt>
    <dgm:pt modelId="{3ABD1CEF-793D-420B-A68B-3C06DC913F3F}" type="sibTrans" cxnId="{071B056F-9796-4D1C-A34B-EEAE119120C3}">
      <dgm:prSet/>
      <dgm:spPr/>
      <dgm:t>
        <a:bodyPr/>
        <a:lstStyle/>
        <a:p>
          <a:endParaRPr lang="en-US"/>
        </a:p>
      </dgm:t>
    </dgm:pt>
    <dgm:pt modelId="{5F7ECC12-1166-4CCD-9C77-809AC6344E57}">
      <dgm:prSet custT="1"/>
      <dgm:spPr/>
      <dgm:t>
        <a:bodyPr/>
        <a:lstStyle/>
        <a:p>
          <a:r>
            <a:rPr lang="es-ES" sz="1600" dirty="0" smtClean="0">
              <a:latin typeface="Arial Black" pitchFamily="34" charset="0"/>
            </a:rPr>
            <a:t>De Remesas</a:t>
          </a:r>
          <a:endParaRPr lang="es-ES" sz="1600" dirty="0">
            <a:latin typeface="Arial Black" pitchFamily="34" charset="0"/>
          </a:endParaRPr>
        </a:p>
      </dgm:t>
    </dgm:pt>
    <dgm:pt modelId="{9923388F-911F-40A0-952D-481291B10CA8}" type="parTrans" cxnId="{B64706CE-0E1E-4CC4-8378-5A51A9BD6A63}">
      <dgm:prSet/>
      <dgm:spPr/>
      <dgm:t>
        <a:bodyPr/>
        <a:lstStyle/>
        <a:p>
          <a:endParaRPr lang="es-ES"/>
        </a:p>
      </dgm:t>
    </dgm:pt>
    <dgm:pt modelId="{89B771DE-655C-4EC2-8100-F878E4D4CECF}" type="sibTrans" cxnId="{B64706CE-0E1E-4CC4-8378-5A51A9BD6A63}">
      <dgm:prSet/>
      <dgm:spPr/>
      <dgm:t>
        <a:bodyPr/>
        <a:lstStyle/>
        <a:p>
          <a:endParaRPr lang="es-ES"/>
        </a:p>
      </dgm:t>
    </dgm:pt>
    <dgm:pt modelId="{D4CE9D68-0DA2-4002-BF86-B0612D28765A}">
      <dgm:prSet custT="1"/>
      <dgm:spPr/>
      <dgm:t>
        <a:bodyPr/>
        <a:lstStyle/>
        <a:p>
          <a:r>
            <a:rPr lang="es-ES" sz="1600" dirty="0" smtClean="0">
              <a:latin typeface="Arial Black" pitchFamily="34" charset="0"/>
            </a:rPr>
            <a:t>Pensiones</a:t>
          </a:r>
          <a:endParaRPr lang="es-ES" sz="1600" dirty="0">
            <a:latin typeface="Arial Black" pitchFamily="34" charset="0"/>
          </a:endParaRPr>
        </a:p>
      </dgm:t>
    </dgm:pt>
    <dgm:pt modelId="{739F1EA3-9032-49BC-81C0-3364B6AC33F5}" type="parTrans" cxnId="{9A2DB255-CEEA-47C9-94E3-2386EE9E041E}">
      <dgm:prSet/>
      <dgm:spPr/>
      <dgm:t>
        <a:bodyPr/>
        <a:lstStyle/>
        <a:p>
          <a:endParaRPr lang="es-ES"/>
        </a:p>
      </dgm:t>
    </dgm:pt>
    <dgm:pt modelId="{8DAA17A7-1183-4CC4-BBA4-A32FE416E579}" type="sibTrans" cxnId="{9A2DB255-CEEA-47C9-94E3-2386EE9E041E}">
      <dgm:prSet/>
      <dgm:spPr/>
      <dgm:t>
        <a:bodyPr/>
        <a:lstStyle/>
        <a:p>
          <a:endParaRPr lang="es-ES"/>
        </a:p>
      </dgm:t>
    </dgm:pt>
    <dgm:pt modelId="{B6E6495D-2CAD-4B5A-A2D1-0E7534F77388}">
      <dgm:prSet custT="1"/>
      <dgm:spPr/>
      <dgm:t>
        <a:bodyPr/>
        <a:lstStyle/>
        <a:p>
          <a:r>
            <a:rPr lang="es-ES" sz="1600" dirty="0" smtClean="0">
              <a:latin typeface="Arial Black" pitchFamily="34" charset="0"/>
            </a:rPr>
            <a:t>Autos</a:t>
          </a:r>
          <a:endParaRPr lang="es-ES" sz="1600" dirty="0">
            <a:latin typeface="Arial Black" pitchFamily="34" charset="0"/>
          </a:endParaRPr>
        </a:p>
      </dgm:t>
    </dgm:pt>
    <dgm:pt modelId="{529C9286-CE81-40EC-BA05-9D3483AF8E0A}" type="parTrans" cxnId="{59FECCB9-724B-4230-96D6-78E6D9C3D29B}">
      <dgm:prSet/>
      <dgm:spPr/>
      <dgm:t>
        <a:bodyPr/>
        <a:lstStyle/>
        <a:p>
          <a:endParaRPr lang="es-ES"/>
        </a:p>
      </dgm:t>
    </dgm:pt>
    <dgm:pt modelId="{5D62ACA3-8DEF-4E93-B099-59BB1B22DBA8}" type="sibTrans" cxnId="{59FECCB9-724B-4230-96D6-78E6D9C3D29B}">
      <dgm:prSet/>
      <dgm:spPr/>
      <dgm:t>
        <a:bodyPr/>
        <a:lstStyle/>
        <a:p>
          <a:endParaRPr lang="es-ES"/>
        </a:p>
      </dgm:t>
    </dgm:pt>
    <dgm:pt modelId="{39252165-A1BB-48B9-B7A6-64686D23D8C4}" type="pres">
      <dgm:prSet presAssocID="{0036CA39-0CCD-4105-BAEF-B05EC834400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8C2259D-110D-4D75-984D-AF9ABA70215D}" type="pres">
      <dgm:prSet presAssocID="{82F4D87E-AB5C-4597-805C-F165A600B019}" presName="node" presStyleLbl="node1" presStyleIdx="0" presStyleCnt="9" custLinFactNeighborX="2947" custLinFactNeighborY="20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AD48D1-6E8D-40D9-85C5-9EEFE1554F4A}" type="pres">
      <dgm:prSet presAssocID="{76B74444-80F5-4B20-9077-9805D4282281}" presName="sibTrans" presStyleLbl="sibTrans2D1" presStyleIdx="0" presStyleCnt="8"/>
      <dgm:spPr/>
      <dgm:t>
        <a:bodyPr/>
        <a:lstStyle/>
        <a:p>
          <a:endParaRPr lang="es-ES"/>
        </a:p>
      </dgm:t>
    </dgm:pt>
    <dgm:pt modelId="{607EDFA6-A455-43C8-8B67-6F5300E20BF0}" type="pres">
      <dgm:prSet presAssocID="{76B74444-80F5-4B20-9077-9805D4282281}" presName="connectorText" presStyleLbl="sibTrans2D1" presStyleIdx="0" presStyleCnt="8"/>
      <dgm:spPr/>
      <dgm:t>
        <a:bodyPr/>
        <a:lstStyle/>
        <a:p>
          <a:endParaRPr lang="es-ES"/>
        </a:p>
      </dgm:t>
    </dgm:pt>
    <dgm:pt modelId="{9F0ABBA6-5BA7-4F92-8422-712B5851E3C3}" type="pres">
      <dgm:prSet presAssocID="{A0B8DABB-5CB5-4441-9DB8-B8200BB4502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74D811-EBB1-4510-ABA0-F5299553EB17}" type="pres">
      <dgm:prSet presAssocID="{FC7C94F6-0D8D-4E37-B9DD-F1630BE66A76}" presName="sibTrans" presStyleLbl="sibTrans2D1" presStyleIdx="1" presStyleCnt="8"/>
      <dgm:spPr/>
      <dgm:t>
        <a:bodyPr/>
        <a:lstStyle/>
        <a:p>
          <a:endParaRPr lang="es-ES"/>
        </a:p>
      </dgm:t>
    </dgm:pt>
    <dgm:pt modelId="{10446A09-451A-4CDD-BA0E-49BB5FBF246F}" type="pres">
      <dgm:prSet presAssocID="{FC7C94F6-0D8D-4E37-B9DD-F1630BE66A76}" presName="connectorText" presStyleLbl="sibTrans2D1" presStyleIdx="1" presStyleCnt="8"/>
      <dgm:spPr/>
      <dgm:t>
        <a:bodyPr/>
        <a:lstStyle/>
        <a:p>
          <a:endParaRPr lang="es-ES"/>
        </a:p>
      </dgm:t>
    </dgm:pt>
    <dgm:pt modelId="{BFE795C6-8D69-43C4-ABE7-FBB3B140CCAA}" type="pres">
      <dgm:prSet presAssocID="{6AAB6008-4F81-425E-AF35-2A59F2686321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0A13AA-BD8F-49F0-A46B-D2465109CD57}" type="pres">
      <dgm:prSet presAssocID="{A5334766-3E51-457E-9144-F36286BC1ADC}" presName="sibTrans" presStyleLbl="sibTrans2D1" presStyleIdx="2" presStyleCnt="8"/>
      <dgm:spPr/>
      <dgm:t>
        <a:bodyPr/>
        <a:lstStyle/>
        <a:p>
          <a:endParaRPr lang="es-ES"/>
        </a:p>
      </dgm:t>
    </dgm:pt>
    <dgm:pt modelId="{97B8F231-2470-4DAD-982E-C9A127BE2A64}" type="pres">
      <dgm:prSet presAssocID="{A5334766-3E51-457E-9144-F36286BC1ADC}" presName="connectorText" presStyleLbl="sibTrans2D1" presStyleIdx="2" presStyleCnt="8"/>
      <dgm:spPr/>
      <dgm:t>
        <a:bodyPr/>
        <a:lstStyle/>
        <a:p>
          <a:endParaRPr lang="es-ES"/>
        </a:p>
      </dgm:t>
    </dgm:pt>
    <dgm:pt modelId="{556228CE-79E5-4B37-B988-08359B3B8983}" type="pres">
      <dgm:prSet presAssocID="{16ECF37E-2A7B-426A-9444-F655FA3E00C1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5D31C-7824-4842-8976-FEDE5DA9843D}" type="pres">
      <dgm:prSet presAssocID="{867D7792-A4C4-4959-BA3D-B1825D1FE4E9}" presName="sibTrans" presStyleLbl="sibTrans2D1" presStyleIdx="3" presStyleCnt="8"/>
      <dgm:spPr/>
      <dgm:t>
        <a:bodyPr/>
        <a:lstStyle/>
        <a:p>
          <a:endParaRPr lang="es-ES"/>
        </a:p>
      </dgm:t>
    </dgm:pt>
    <dgm:pt modelId="{599E100B-67FE-41D8-83D8-E0C8008FB14A}" type="pres">
      <dgm:prSet presAssocID="{867D7792-A4C4-4959-BA3D-B1825D1FE4E9}" presName="connectorText" presStyleLbl="sibTrans2D1" presStyleIdx="3" presStyleCnt="8"/>
      <dgm:spPr/>
      <dgm:t>
        <a:bodyPr/>
        <a:lstStyle/>
        <a:p>
          <a:endParaRPr lang="es-ES"/>
        </a:p>
      </dgm:t>
    </dgm:pt>
    <dgm:pt modelId="{D9C6A4C9-D077-4A5F-B9A2-BA9D10C59218}" type="pres">
      <dgm:prSet presAssocID="{202E9E2F-FC36-4784-9306-4786731DA39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9BE698-BB9D-4645-853A-07A54A5082A9}" type="pres">
      <dgm:prSet presAssocID="{3000F916-223C-4233-8758-C9766E694D1C}" presName="sibTrans" presStyleLbl="sibTrans2D1" presStyleIdx="4" presStyleCnt="8"/>
      <dgm:spPr/>
      <dgm:t>
        <a:bodyPr/>
        <a:lstStyle/>
        <a:p>
          <a:endParaRPr lang="es-ES"/>
        </a:p>
      </dgm:t>
    </dgm:pt>
    <dgm:pt modelId="{E88CC573-46BB-44EE-93C1-A7E60ED4836C}" type="pres">
      <dgm:prSet presAssocID="{3000F916-223C-4233-8758-C9766E694D1C}" presName="connectorText" presStyleLbl="sibTrans2D1" presStyleIdx="4" presStyleCnt="8"/>
      <dgm:spPr/>
      <dgm:t>
        <a:bodyPr/>
        <a:lstStyle/>
        <a:p>
          <a:endParaRPr lang="es-ES"/>
        </a:p>
      </dgm:t>
    </dgm:pt>
    <dgm:pt modelId="{FE7A6C75-83E1-4FFC-9F36-8F3FBA76A700}" type="pres">
      <dgm:prSet presAssocID="{5A876395-E96E-4497-A568-6202C2AE975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DC07ED-CEB7-47D9-962C-CBB3B7359891}" type="pres">
      <dgm:prSet presAssocID="{3ABD1CEF-793D-420B-A68B-3C06DC913F3F}" presName="sibTrans" presStyleLbl="sibTrans2D1" presStyleIdx="5" presStyleCnt="8"/>
      <dgm:spPr/>
      <dgm:t>
        <a:bodyPr/>
        <a:lstStyle/>
        <a:p>
          <a:endParaRPr lang="es-ES"/>
        </a:p>
      </dgm:t>
    </dgm:pt>
    <dgm:pt modelId="{D30C5EA5-4194-4C23-B7B6-B3C936AACE34}" type="pres">
      <dgm:prSet presAssocID="{3ABD1CEF-793D-420B-A68B-3C06DC913F3F}" presName="connectorText" presStyleLbl="sibTrans2D1" presStyleIdx="5" presStyleCnt="8"/>
      <dgm:spPr/>
      <dgm:t>
        <a:bodyPr/>
        <a:lstStyle/>
        <a:p>
          <a:endParaRPr lang="es-ES"/>
        </a:p>
      </dgm:t>
    </dgm:pt>
    <dgm:pt modelId="{F133E7F5-3BE8-4FF3-BC4C-AC360E07358F}" type="pres">
      <dgm:prSet presAssocID="{5F7ECC12-1166-4CCD-9C77-809AC6344E57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DCBE03-A39E-4397-8B68-C565BF4897D3}" type="pres">
      <dgm:prSet presAssocID="{89B771DE-655C-4EC2-8100-F878E4D4CECF}" presName="sibTrans" presStyleLbl="sibTrans2D1" presStyleIdx="6" presStyleCnt="8"/>
      <dgm:spPr/>
      <dgm:t>
        <a:bodyPr/>
        <a:lstStyle/>
        <a:p>
          <a:endParaRPr lang="es-ES"/>
        </a:p>
      </dgm:t>
    </dgm:pt>
    <dgm:pt modelId="{0BDB2925-7F40-4164-B117-8995B67063D9}" type="pres">
      <dgm:prSet presAssocID="{89B771DE-655C-4EC2-8100-F878E4D4CECF}" presName="connectorText" presStyleLbl="sibTrans2D1" presStyleIdx="6" presStyleCnt="8"/>
      <dgm:spPr/>
      <dgm:t>
        <a:bodyPr/>
        <a:lstStyle/>
        <a:p>
          <a:endParaRPr lang="es-ES"/>
        </a:p>
      </dgm:t>
    </dgm:pt>
    <dgm:pt modelId="{3CDCBB7C-AB7E-4107-BD58-71A0E7842685}" type="pres">
      <dgm:prSet presAssocID="{D4CE9D68-0DA2-4002-BF86-B0612D28765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3A8D2A-4508-455B-9121-0660378541AE}" type="pres">
      <dgm:prSet presAssocID="{8DAA17A7-1183-4CC4-BBA4-A32FE416E579}" presName="sibTrans" presStyleLbl="sibTrans2D1" presStyleIdx="7" presStyleCnt="8"/>
      <dgm:spPr/>
      <dgm:t>
        <a:bodyPr/>
        <a:lstStyle/>
        <a:p>
          <a:endParaRPr lang="es-ES"/>
        </a:p>
      </dgm:t>
    </dgm:pt>
    <dgm:pt modelId="{7F034464-84CC-478C-95F0-0084CF89342E}" type="pres">
      <dgm:prSet presAssocID="{8DAA17A7-1183-4CC4-BBA4-A32FE416E579}" presName="connectorText" presStyleLbl="sibTrans2D1" presStyleIdx="7" presStyleCnt="8"/>
      <dgm:spPr/>
      <dgm:t>
        <a:bodyPr/>
        <a:lstStyle/>
        <a:p>
          <a:endParaRPr lang="es-ES"/>
        </a:p>
      </dgm:t>
    </dgm:pt>
    <dgm:pt modelId="{CCD8769F-59E8-4552-8069-E5BDB43264BD}" type="pres">
      <dgm:prSet presAssocID="{B6E6495D-2CAD-4B5A-A2D1-0E7534F7738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CB193C1-E62C-4016-9793-B17A36368429}" type="presOf" srcId="{5A876395-E96E-4497-A568-6202C2AE975B}" destId="{FE7A6C75-83E1-4FFC-9F36-8F3FBA76A700}" srcOrd="0" destOrd="0" presId="urn:microsoft.com/office/officeart/2005/8/layout/process5"/>
    <dgm:cxn modelId="{EE0801BE-0617-49C8-BCD7-2647816C0D29}" type="presOf" srcId="{82F4D87E-AB5C-4597-805C-F165A600B019}" destId="{58C2259D-110D-4D75-984D-AF9ABA70215D}" srcOrd="0" destOrd="0" presId="urn:microsoft.com/office/officeart/2005/8/layout/process5"/>
    <dgm:cxn modelId="{D51B109E-DBD4-4723-A063-76A7A3B966E3}" type="presOf" srcId="{A5334766-3E51-457E-9144-F36286BC1ADC}" destId="{97B8F231-2470-4DAD-982E-C9A127BE2A64}" srcOrd="1" destOrd="0" presId="urn:microsoft.com/office/officeart/2005/8/layout/process5"/>
    <dgm:cxn modelId="{7EA4958C-A905-4E21-ADCD-F6CFC9E4BF8C}" type="presOf" srcId="{8DAA17A7-1183-4CC4-BBA4-A32FE416E579}" destId="{7F034464-84CC-478C-95F0-0084CF89342E}" srcOrd="1" destOrd="0" presId="urn:microsoft.com/office/officeart/2005/8/layout/process5"/>
    <dgm:cxn modelId="{79953E69-2E32-4993-B05E-30E167E18045}" type="presOf" srcId="{FC7C94F6-0D8D-4E37-B9DD-F1630BE66A76}" destId="{10446A09-451A-4CDD-BA0E-49BB5FBF246F}" srcOrd="1" destOrd="0" presId="urn:microsoft.com/office/officeart/2005/8/layout/process5"/>
    <dgm:cxn modelId="{B64706CE-0E1E-4CC4-8378-5A51A9BD6A63}" srcId="{0036CA39-0CCD-4105-BAEF-B05EC8344000}" destId="{5F7ECC12-1166-4CCD-9C77-809AC6344E57}" srcOrd="6" destOrd="0" parTransId="{9923388F-911F-40A0-952D-481291B10CA8}" sibTransId="{89B771DE-655C-4EC2-8100-F878E4D4CECF}"/>
    <dgm:cxn modelId="{B5BF37D4-CA58-4247-A6AB-C61F4B06293F}" type="presOf" srcId="{3ABD1CEF-793D-420B-A68B-3C06DC913F3F}" destId="{D30C5EA5-4194-4C23-B7B6-B3C936AACE34}" srcOrd="1" destOrd="0" presId="urn:microsoft.com/office/officeart/2005/8/layout/process5"/>
    <dgm:cxn modelId="{9FEB62DD-7B4E-4817-A3E4-F60C5EA9DD39}" srcId="{0036CA39-0CCD-4105-BAEF-B05EC8344000}" destId="{6AAB6008-4F81-425E-AF35-2A59F2686321}" srcOrd="2" destOrd="0" parTransId="{AEA3AAF4-58C8-4D65-90B2-AAA4F9EDB3D8}" sibTransId="{A5334766-3E51-457E-9144-F36286BC1ADC}"/>
    <dgm:cxn modelId="{24B4E90C-41C6-48E5-A27F-923D6F7243B2}" srcId="{0036CA39-0CCD-4105-BAEF-B05EC8344000}" destId="{A0B8DABB-5CB5-4441-9DB8-B8200BB4502B}" srcOrd="1" destOrd="0" parTransId="{0D3ABEDE-A1A3-4BFA-A2C8-B96387F282C1}" sibTransId="{FC7C94F6-0D8D-4E37-B9DD-F1630BE66A76}"/>
    <dgm:cxn modelId="{485C516D-E366-456C-BEE3-335EED7BE88A}" type="presOf" srcId="{3ABD1CEF-793D-420B-A68B-3C06DC913F3F}" destId="{97DC07ED-CEB7-47D9-962C-CBB3B7359891}" srcOrd="0" destOrd="0" presId="urn:microsoft.com/office/officeart/2005/8/layout/process5"/>
    <dgm:cxn modelId="{15EDAD1A-06EF-4407-96D5-3D007C44DB84}" srcId="{0036CA39-0CCD-4105-BAEF-B05EC8344000}" destId="{16ECF37E-2A7B-426A-9444-F655FA3E00C1}" srcOrd="3" destOrd="0" parTransId="{8B0EB9BA-FF80-485E-8013-37C801161069}" sibTransId="{867D7792-A4C4-4959-BA3D-B1825D1FE4E9}"/>
    <dgm:cxn modelId="{C323CF9D-D8E1-4AB1-B489-3011DE4C1FCF}" type="presOf" srcId="{89B771DE-655C-4EC2-8100-F878E4D4CECF}" destId="{0BDB2925-7F40-4164-B117-8995B67063D9}" srcOrd="1" destOrd="0" presId="urn:microsoft.com/office/officeart/2005/8/layout/process5"/>
    <dgm:cxn modelId="{F36162F1-F59C-48F8-B39E-8D18BBF1F8A0}" type="presOf" srcId="{76B74444-80F5-4B20-9077-9805D4282281}" destId="{8BAD48D1-6E8D-40D9-85C5-9EEFE1554F4A}" srcOrd="0" destOrd="0" presId="urn:microsoft.com/office/officeart/2005/8/layout/process5"/>
    <dgm:cxn modelId="{3AA0D9C8-B3EE-44B7-94B0-C251750B9D2A}" type="presOf" srcId="{6AAB6008-4F81-425E-AF35-2A59F2686321}" destId="{BFE795C6-8D69-43C4-ABE7-FBB3B140CCAA}" srcOrd="0" destOrd="0" presId="urn:microsoft.com/office/officeart/2005/8/layout/process5"/>
    <dgm:cxn modelId="{E99B71DB-2D65-4113-B245-E9A5567F9E6D}" srcId="{0036CA39-0CCD-4105-BAEF-B05EC8344000}" destId="{202E9E2F-FC36-4784-9306-4786731DA39B}" srcOrd="4" destOrd="0" parTransId="{3DFE84AE-D1AB-4C8A-903A-593A9B7F25D8}" sibTransId="{3000F916-223C-4233-8758-C9766E694D1C}"/>
    <dgm:cxn modelId="{071B056F-9796-4D1C-A34B-EEAE119120C3}" srcId="{0036CA39-0CCD-4105-BAEF-B05EC8344000}" destId="{5A876395-E96E-4497-A568-6202C2AE975B}" srcOrd="5" destOrd="0" parTransId="{8791F999-78BD-4F10-8E8B-3483CE566D0C}" sibTransId="{3ABD1CEF-793D-420B-A68B-3C06DC913F3F}"/>
    <dgm:cxn modelId="{6812FF5C-C127-4328-B257-504DDD70AFC6}" type="presOf" srcId="{202E9E2F-FC36-4784-9306-4786731DA39B}" destId="{D9C6A4C9-D077-4A5F-B9A2-BA9D10C59218}" srcOrd="0" destOrd="0" presId="urn:microsoft.com/office/officeart/2005/8/layout/process5"/>
    <dgm:cxn modelId="{FD1BDCAB-A85E-4D87-9D9B-71CA9F402037}" type="presOf" srcId="{B6E6495D-2CAD-4B5A-A2D1-0E7534F77388}" destId="{CCD8769F-59E8-4552-8069-E5BDB43264BD}" srcOrd="0" destOrd="0" presId="urn:microsoft.com/office/officeart/2005/8/layout/process5"/>
    <dgm:cxn modelId="{40757944-FC6B-466E-8F10-94457E6CA6F8}" type="presOf" srcId="{3000F916-223C-4233-8758-C9766E694D1C}" destId="{959BE698-BB9D-4645-853A-07A54A5082A9}" srcOrd="0" destOrd="0" presId="urn:microsoft.com/office/officeart/2005/8/layout/process5"/>
    <dgm:cxn modelId="{86874E92-4D4B-4601-B703-27C907C0385D}" type="presOf" srcId="{867D7792-A4C4-4959-BA3D-B1825D1FE4E9}" destId="{FA55D31C-7824-4842-8976-FEDE5DA9843D}" srcOrd="0" destOrd="0" presId="urn:microsoft.com/office/officeart/2005/8/layout/process5"/>
    <dgm:cxn modelId="{5ED9A381-FB84-40F5-AD07-B7FF846E91AE}" type="presOf" srcId="{D4CE9D68-0DA2-4002-BF86-B0612D28765A}" destId="{3CDCBB7C-AB7E-4107-BD58-71A0E7842685}" srcOrd="0" destOrd="0" presId="urn:microsoft.com/office/officeart/2005/8/layout/process5"/>
    <dgm:cxn modelId="{FE68A032-7787-4EAE-9BB3-1C132163FE3D}" type="presOf" srcId="{FC7C94F6-0D8D-4E37-B9DD-F1630BE66A76}" destId="{B774D811-EBB1-4510-ABA0-F5299553EB17}" srcOrd="0" destOrd="0" presId="urn:microsoft.com/office/officeart/2005/8/layout/process5"/>
    <dgm:cxn modelId="{E47424FC-3827-42EF-BB65-AF57898F6CC0}" type="presOf" srcId="{3000F916-223C-4233-8758-C9766E694D1C}" destId="{E88CC573-46BB-44EE-93C1-A7E60ED4836C}" srcOrd="1" destOrd="0" presId="urn:microsoft.com/office/officeart/2005/8/layout/process5"/>
    <dgm:cxn modelId="{BA0A7794-DA11-4C64-82FB-9041EA6581BE}" type="presOf" srcId="{89B771DE-655C-4EC2-8100-F878E4D4CECF}" destId="{2FDCBE03-A39E-4397-8B68-C565BF4897D3}" srcOrd="0" destOrd="0" presId="urn:microsoft.com/office/officeart/2005/8/layout/process5"/>
    <dgm:cxn modelId="{5EAC636C-E5B3-4049-AF6F-80008563993A}" type="presOf" srcId="{5F7ECC12-1166-4CCD-9C77-809AC6344E57}" destId="{F133E7F5-3BE8-4FF3-BC4C-AC360E07358F}" srcOrd="0" destOrd="0" presId="urn:microsoft.com/office/officeart/2005/8/layout/process5"/>
    <dgm:cxn modelId="{59FECCB9-724B-4230-96D6-78E6D9C3D29B}" srcId="{0036CA39-0CCD-4105-BAEF-B05EC8344000}" destId="{B6E6495D-2CAD-4B5A-A2D1-0E7534F77388}" srcOrd="8" destOrd="0" parTransId="{529C9286-CE81-40EC-BA05-9D3483AF8E0A}" sibTransId="{5D62ACA3-8DEF-4E93-B099-59BB1B22DBA8}"/>
    <dgm:cxn modelId="{B529AE2E-F726-4B9E-B80D-5D35D503D7B1}" type="presOf" srcId="{A0B8DABB-5CB5-4441-9DB8-B8200BB4502B}" destId="{9F0ABBA6-5BA7-4F92-8422-712B5851E3C3}" srcOrd="0" destOrd="0" presId="urn:microsoft.com/office/officeart/2005/8/layout/process5"/>
    <dgm:cxn modelId="{910D4DD5-2E5C-4AA7-B1DE-510D6D4E5295}" type="presOf" srcId="{A5334766-3E51-457E-9144-F36286BC1ADC}" destId="{F30A13AA-BD8F-49F0-A46B-D2465109CD57}" srcOrd="0" destOrd="0" presId="urn:microsoft.com/office/officeart/2005/8/layout/process5"/>
    <dgm:cxn modelId="{5F668058-AABD-4A40-BA93-E14C0FCD2302}" type="presOf" srcId="{76B74444-80F5-4B20-9077-9805D4282281}" destId="{607EDFA6-A455-43C8-8B67-6F5300E20BF0}" srcOrd="1" destOrd="0" presId="urn:microsoft.com/office/officeart/2005/8/layout/process5"/>
    <dgm:cxn modelId="{038BC783-3B24-4F9B-8638-49017AD71C39}" type="presOf" srcId="{16ECF37E-2A7B-426A-9444-F655FA3E00C1}" destId="{556228CE-79E5-4B37-B988-08359B3B8983}" srcOrd="0" destOrd="0" presId="urn:microsoft.com/office/officeart/2005/8/layout/process5"/>
    <dgm:cxn modelId="{9A2DB255-CEEA-47C9-94E3-2386EE9E041E}" srcId="{0036CA39-0CCD-4105-BAEF-B05EC8344000}" destId="{D4CE9D68-0DA2-4002-BF86-B0612D28765A}" srcOrd="7" destOrd="0" parTransId="{739F1EA3-9032-49BC-81C0-3364B6AC33F5}" sibTransId="{8DAA17A7-1183-4CC4-BBA4-A32FE416E579}"/>
    <dgm:cxn modelId="{E04BCA57-29EB-44D1-89EE-9F4D36D64BFA}" srcId="{0036CA39-0CCD-4105-BAEF-B05EC8344000}" destId="{82F4D87E-AB5C-4597-805C-F165A600B019}" srcOrd="0" destOrd="0" parTransId="{240F0300-683F-4BCC-B0AC-4F08592FA25D}" sibTransId="{76B74444-80F5-4B20-9077-9805D4282281}"/>
    <dgm:cxn modelId="{14FF6B81-718C-44A0-BB97-D0B27BA9AEEA}" type="presOf" srcId="{8DAA17A7-1183-4CC4-BBA4-A32FE416E579}" destId="{E03A8D2A-4508-455B-9121-0660378541AE}" srcOrd="0" destOrd="0" presId="urn:microsoft.com/office/officeart/2005/8/layout/process5"/>
    <dgm:cxn modelId="{4F06ABF7-D022-4E01-B118-262A7D47DBB9}" type="presOf" srcId="{0036CA39-0CCD-4105-BAEF-B05EC8344000}" destId="{39252165-A1BB-48B9-B7A6-64686D23D8C4}" srcOrd="0" destOrd="0" presId="urn:microsoft.com/office/officeart/2005/8/layout/process5"/>
    <dgm:cxn modelId="{EDAC78AB-0643-4B55-BE41-0F5C174CE159}" type="presOf" srcId="{867D7792-A4C4-4959-BA3D-B1825D1FE4E9}" destId="{599E100B-67FE-41D8-83D8-E0C8008FB14A}" srcOrd="1" destOrd="0" presId="urn:microsoft.com/office/officeart/2005/8/layout/process5"/>
    <dgm:cxn modelId="{8EACE6FF-184B-4150-B703-DC863305D9FE}" type="presParOf" srcId="{39252165-A1BB-48B9-B7A6-64686D23D8C4}" destId="{58C2259D-110D-4D75-984D-AF9ABA70215D}" srcOrd="0" destOrd="0" presId="urn:microsoft.com/office/officeart/2005/8/layout/process5"/>
    <dgm:cxn modelId="{7801E493-C5DA-4FD7-9E2A-32FF19D9040D}" type="presParOf" srcId="{39252165-A1BB-48B9-B7A6-64686D23D8C4}" destId="{8BAD48D1-6E8D-40D9-85C5-9EEFE1554F4A}" srcOrd="1" destOrd="0" presId="urn:microsoft.com/office/officeart/2005/8/layout/process5"/>
    <dgm:cxn modelId="{72E92F12-AB9F-4BB7-861B-28439CD4D940}" type="presParOf" srcId="{8BAD48D1-6E8D-40D9-85C5-9EEFE1554F4A}" destId="{607EDFA6-A455-43C8-8B67-6F5300E20BF0}" srcOrd="0" destOrd="0" presId="urn:microsoft.com/office/officeart/2005/8/layout/process5"/>
    <dgm:cxn modelId="{82057594-87EE-4FFA-94C7-5AD13A4D5EB0}" type="presParOf" srcId="{39252165-A1BB-48B9-B7A6-64686D23D8C4}" destId="{9F0ABBA6-5BA7-4F92-8422-712B5851E3C3}" srcOrd="2" destOrd="0" presId="urn:microsoft.com/office/officeart/2005/8/layout/process5"/>
    <dgm:cxn modelId="{F99E983F-59FE-4669-9679-72C14637BE64}" type="presParOf" srcId="{39252165-A1BB-48B9-B7A6-64686D23D8C4}" destId="{B774D811-EBB1-4510-ABA0-F5299553EB17}" srcOrd="3" destOrd="0" presId="urn:microsoft.com/office/officeart/2005/8/layout/process5"/>
    <dgm:cxn modelId="{97026C4A-07B9-4846-B6D3-A11EAE1CFBFC}" type="presParOf" srcId="{B774D811-EBB1-4510-ABA0-F5299553EB17}" destId="{10446A09-451A-4CDD-BA0E-49BB5FBF246F}" srcOrd="0" destOrd="0" presId="urn:microsoft.com/office/officeart/2005/8/layout/process5"/>
    <dgm:cxn modelId="{40745CA8-986E-4514-AED8-A3D0F8653491}" type="presParOf" srcId="{39252165-A1BB-48B9-B7A6-64686D23D8C4}" destId="{BFE795C6-8D69-43C4-ABE7-FBB3B140CCAA}" srcOrd="4" destOrd="0" presId="urn:microsoft.com/office/officeart/2005/8/layout/process5"/>
    <dgm:cxn modelId="{0D0A8BBE-7720-4369-82AB-DCBC5E1D5DC9}" type="presParOf" srcId="{39252165-A1BB-48B9-B7A6-64686D23D8C4}" destId="{F30A13AA-BD8F-49F0-A46B-D2465109CD57}" srcOrd="5" destOrd="0" presId="urn:microsoft.com/office/officeart/2005/8/layout/process5"/>
    <dgm:cxn modelId="{B161D762-539F-47BF-9894-59824FC90BBB}" type="presParOf" srcId="{F30A13AA-BD8F-49F0-A46B-D2465109CD57}" destId="{97B8F231-2470-4DAD-982E-C9A127BE2A64}" srcOrd="0" destOrd="0" presId="urn:microsoft.com/office/officeart/2005/8/layout/process5"/>
    <dgm:cxn modelId="{D60FB5C6-5C52-48F9-B5BA-E3626E3435B2}" type="presParOf" srcId="{39252165-A1BB-48B9-B7A6-64686D23D8C4}" destId="{556228CE-79E5-4B37-B988-08359B3B8983}" srcOrd="6" destOrd="0" presId="urn:microsoft.com/office/officeart/2005/8/layout/process5"/>
    <dgm:cxn modelId="{CA6F989C-BABA-4D16-BB4E-75C3DB139DC0}" type="presParOf" srcId="{39252165-A1BB-48B9-B7A6-64686D23D8C4}" destId="{FA55D31C-7824-4842-8976-FEDE5DA9843D}" srcOrd="7" destOrd="0" presId="urn:microsoft.com/office/officeart/2005/8/layout/process5"/>
    <dgm:cxn modelId="{6EE47A21-92F4-477A-AD54-C6FD97E51493}" type="presParOf" srcId="{FA55D31C-7824-4842-8976-FEDE5DA9843D}" destId="{599E100B-67FE-41D8-83D8-E0C8008FB14A}" srcOrd="0" destOrd="0" presId="urn:microsoft.com/office/officeart/2005/8/layout/process5"/>
    <dgm:cxn modelId="{C80BDC0D-60A9-4601-BA42-131320E84282}" type="presParOf" srcId="{39252165-A1BB-48B9-B7A6-64686D23D8C4}" destId="{D9C6A4C9-D077-4A5F-B9A2-BA9D10C59218}" srcOrd="8" destOrd="0" presId="urn:microsoft.com/office/officeart/2005/8/layout/process5"/>
    <dgm:cxn modelId="{396BE2DD-3636-4570-B916-1A7736A99D34}" type="presParOf" srcId="{39252165-A1BB-48B9-B7A6-64686D23D8C4}" destId="{959BE698-BB9D-4645-853A-07A54A5082A9}" srcOrd="9" destOrd="0" presId="urn:microsoft.com/office/officeart/2005/8/layout/process5"/>
    <dgm:cxn modelId="{52E5F27A-BC6F-4FBB-9304-BDF5A27DBC7F}" type="presParOf" srcId="{959BE698-BB9D-4645-853A-07A54A5082A9}" destId="{E88CC573-46BB-44EE-93C1-A7E60ED4836C}" srcOrd="0" destOrd="0" presId="urn:microsoft.com/office/officeart/2005/8/layout/process5"/>
    <dgm:cxn modelId="{86697440-4587-42D8-AC91-4866FBA6B536}" type="presParOf" srcId="{39252165-A1BB-48B9-B7A6-64686D23D8C4}" destId="{FE7A6C75-83E1-4FFC-9F36-8F3FBA76A700}" srcOrd="10" destOrd="0" presId="urn:microsoft.com/office/officeart/2005/8/layout/process5"/>
    <dgm:cxn modelId="{4417286D-B502-40F8-A583-04B1420317C1}" type="presParOf" srcId="{39252165-A1BB-48B9-B7A6-64686D23D8C4}" destId="{97DC07ED-CEB7-47D9-962C-CBB3B7359891}" srcOrd="11" destOrd="0" presId="urn:microsoft.com/office/officeart/2005/8/layout/process5"/>
    <dgm:cxn modelId="{8F30B260-2090-4E4F-B98D-5D5F2E02EADF}" type="presParOf" srcId="{97DC07ED-CEB7-47D9-962C-CBB3B7359891}" destId="{D30C5EA5-4194-4C23-B7B6-B3C936AACE34}" srcOrd="0" destOrd="0" presId="urn:microsoft.com/office/officeart/2005/8/layout/process5"/>
    <dgm:cxn modelId="{87B90C1D-13B5-4B1D-8625-1842552E98FA}" type="presParOf" srcId="{39252165-A1BB-48B9-B7A6-64686D23D8C4}" destId="{F133E7F5-3BE8-4FF3-BC4C-AC360E07358F}" srcOrd="12" destOrd="0" presId="urn:microsoft.com/office/officeart/2005/8/layout/process5"/>
    <dgm:cxn modelId="{81D930C3-8A0F-4CD8-BACE-1762B921FF2F}" type="presParOf" srcId="{39252165-A1BB-48B9-B7A6-64686D23D8C4}" destId="{2FDCBE03-A39E-4397-8B68-C565BF4897D3}" srcOrd="13" destOrd="0" presId="urn:microsoft.com/office/officeart/2005/8/layout/process5"/>
    <dgm:cxn modelId="{AB70B74B-B814-4018-9814-70D91293AEEA}" type="presParOf" srcId="{2FDCBE03-A39E-4397-8B68-C565BF4897D3}" destId="{0BDB2925-7F40-4164-B117-8995B67063D9}" srcOrd="0" destOrd="0" presId="urn:microsoft.com/office/officeart/2005/8/layout/process5"/>
    <dgm:cxn modelId="{F3E07726-7A62-413D-8E12-BDCF0BA03C51}" type="presParOf" srcId="{39252165-A1BB-48B9-B7A6-64686D23D8C4}" destId="{3CDCBB7C-AB7E-4107-BD58-71A0E7842685}" srcOrd="14" destOrd="0" presId="urn:microsoft.com/office/officeart/2005/8/layout/process5"/>
    <dgm:cxn modelId="{12C1E14F-8D9A-4A70-BBAF-727E7E15C891}" type="presParOf" srcId="{39252165-A1BB-48B9-B7A6-64686D23D8C4}" destId="{E03A8D2A-4508-455B-9121-0660378541AE}" srcOrd="15" destOrd="0" presId="urn:microsoft.com/office/officeart/2005/8/layout/process5"/>
    <dgm:cxn modelId="{21E9232E-5A43-4A61-A38D-B16F18A42C7E}" type="presParOf" srcId="{E03A8D2A-4508-455B-9121-0660378541AE}" destId="{7F034464-84CC-478C-95F0-0084CF89342E}" srcOrd="0" destOrd="0" presId="urn:microsoft.com/office/officeart/2005/8/layout/process5"/>
    <dgm:cxn modelId="{60972073-AEF4-4A9A-9E30-EBEB1A653E35}" type="presParOf" srcId="{39252165-A1BB-48B9-B7A6-64686D23D8C4}" destId="{CCD8769F-59E8-4552-8069-E5BDB43264BD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14A11A-67FD-487E-B5CC-74EAD08B0F1B}" type="doc">
      <dgm:prSet loTypeId="urn:microsoft.com/office/officeart/2005/8/layout/process4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ES"/>
        </a:p>
      </dgm:t>
    </dgm:pt>
    <dgm:pt modelId="{F2A6B2AF-2F78-49BE-B2AE-4D00D039C465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 Black" pitchFamily="34" charset="0"/>
            </a:rPr>
            <a:t>Requisitos mínimos.</a:t>
          </a:r>
          <a:endParaRPr lang="es-ES" sz="1400" b="1" dirty="0">
            <a:solidFill>
              <a:schemeClr val="tx1"/>
            </a:solidFill>
            <a:latin typeface="Arial Black" pitchFamily="34" charset="0"/>
          </a:endParaRPr>
        </a:p>
      </dgm:t>
    </dgm:pt>
    <dgm:pt modelId="{1D017573-EB65-4F2A-B95A-265A9E667E38}" type="parTrans" cxnId="{6F31227F-6F51-49BC-9DB9-D0ED07E34913}">
      <dgm:prSet/>
      <dgm:spPr/>
      <dgm:t>
        <a:bodyPr/>
        <a:lstStyle/>
        <a:p>
          <a:endParaRPr lang="es-ES"/>
        </a:p>
      </dgm:t>
    </dgm:pt>
    <dgm:pt modelId="{5B20C01B-BCE3-4437-90C5-0DF013263F57}" type="sibTrans" cxnId="{6F31227F-6F51-49BC-9DB9-D0ED07E34913}">
      <dgm:prSet/>
      <dgm:spPr/>
      <dgm:t>
        <a:bodyPr/>
        <a:lstStyle/>
        <a:p>
          <a:endParaRPr lang="es-ES"/>
        </a:p>
      </dgm:t>
    </dgm:pt>
    <dgm:pt modelId="{8758AAFA-1BC7-4782-9573-FB23511FB06E}">
      <dgm:prSet phldrT="[Texto]" custT="1"/>
      <dgm:spPr/>
      <dgm:t>
        <a:bodyPr/>
        <a:lstStyle/>
        <a:p>
          <a:pPr algn="l"/>
          <a:r>
            <a:rPr lang="es-ES" sz="1400" b="1" dirty="0" smtClean="0">
              <a:latin typeface="Arial Black" pitchFamily="34" charset="0"/>
            </a:rPr>
            <a:t>Activación Inmediata.</a:t>
          </a:r>
          <a:endParaRPr lang="es-ES" sz="1400" b="1" dirty="0">
            <a:latin typeface="Arial Black" pitchFamily="34" charset="0"/>
          </a:endParaRPr>
        </a:p>
      </dgm:t>
    </dgm:pt>
    <dgm:pt modelId="{D5BCF1A9-8430-4D13-BC07-445E94C66E64}" type="parTrans" cxnId="{0EC6527E-C7EC-45A1-B224-BE84F7AAA365}">
      <dgm:prSet/>
      <dgm:spPr/>
      <dgm:t>
        <a:bodyPr/>
        <a:lstStyle/>
        <a:p>
          <a:endParaRPr lang="es-ES"/>
        </a:p>
      </dgm:t>
    </dgm:pt>
    <dgm:pt modelId="{FA22B751-713F-49D9-924F-2708777543EA}" type="sibTrans" cxnId="{0EC6527E-C7EC-45A1-B224-BE84F7AAA365}">
      <dgm:prSet/>
      <dgm:spPr/>
      <dgm:t>
        <a:bodyPr/>
        <a:lstStyle/>
        <a:p>
          <a:endParaRPr lang="es-ES"/>
        </a:p>
      </dgm:t>
    </dgm:pt>
    <dgm:pt modelId="{E1EE8C29-3F4A-423E-9974-DE64434C8483}">
      <dgm:prSet phldrT="[Texto]" custT="1"/>
      <dgm:spPr/>
      <dgm:t>
        <a:bodyPr/>
        <a:lstStyle/>
        <a:p>
          <a:pPr algn="l"/>
          <a:r>
            <a:rPr lang="es-ES" sz="1400" dirty="0" smtClean="0">
              <a:latin typeface="Arial Black" pitchFamily="34" charset="0"/>
            </a:rPr>
            <a:t>Bajo Costo.</a:t>
          </a:r>
          <a:endParaRPr lang="es-ES" sz="1400" dirty="0">
            <a:latin typeface="Arial Black" pitchFamily="34" charset="0"/>
          </a:endParaRPr>
        </a:p>
      </dgm:t>
    </dgm:pt>
    <dgm:pt modelId="{9B93F03A-BBE4-4C8E-BBAA-56694C3F694A}" type="parTrans" cxnId="{41E78667-A068-4491-B947-4BD3DFA69ED7}">
      <dgm:prSet/>
      <dgm:spPr/>
      <dgm:t>
        <a:bodyPr/>
        <a:lstStyle/>
        <a:p>
          <a:endParaRPr lang="es-ES"/>
        </a:p>
      </dgm:t>
    </dgm:pt>
    <dgm:pt modelId="{30E345D3-5663-4BC3-A067-D5499B7F6F07}" type="sibTrans" cxnId="{41E78667-A068-4491-B947-4BD3DFA69ED7}">
      <dgm:prSet/>
      <dgm:spPr/>
      <dgm:t>
        <a:bodyPr/>
        <a:lstStyle/>
        <a:p>
          <a:endParaRPr lang="es-ES"/>
        </a:p>
      </dgm:t>
    </dgm:pt>
    <dgm:pt modelId="{53D6ADD2-41AF-40D9-8833-DEFD22120561}">
      <dgm:prSet custT="1"/>
      <dgm:spPr/>
      <dgm:t>
        <a:bodyPr/>
        <a:lstStyle/>
        <a:p>
          <a:pPr algn="just"/>
          <a:r>
            <a:rPr lang="es-ES" sz="1400" i="0" dirty="0" smtClean="0">
              <a:solidFill>
                <a:schemeClr val="tx1"/>
              </a:solidFill>
              <a:latin typeface="Arial Black" pitchFamily="34" charset="0"/>
            </a:rPr>
            <a:t>Respuesta inmediata (24 horas).</a:t>
          </a:r>
          <a:endParaRPr lang="es-ES" sz="1400" i="0" dirty="0">
            <a:solidFill>
              <a:schemeClr val="tx1"/>
            </a:solidFill>
            <a:latin typeface="Arial Black" pitchFamily="34" charset="0"/>
          </a:endParaRPr>
        </a:p>
      </dgm:t>
    </dgm:pt>
    <dgm:pt modelId="{DCC841CB-9B44-49FA-9F2B-3F2ADF4369E5}" type="parTrans" cxnId="{5D1CE7CA-E6BD-4B51-88D2-003BB868DFB1}">
      <dgm:prSet/>
      <dgm:spPr/>
      <dgm:t>
        <a:bodyPr/>
        <a:lstStyle/>
        <a:p>
          <a:endParaRPr lang="es-ES"/>
        </a:p>
      </dgm:t>
    </dgm:pt>
    <dgm:pt modelId="{DAB0C282-3CCE-476C-8877-C956ED4E06A0}" type="sibTrans" cxnId="{5D1CE7CA-E6BD-4B51-88D2-003BB868DFB1}">
      <dgm:prSet/>
      <dgm:spPr/>
      <dgm:t>
        <a:bodyPr/>
        <a:lstStyle/>
        <a:p>
          <a:endParaRPr lang="es-ES"/>
        </a:p>
      </dgm:t>
    </dgm:pt>
    <dgm:pt modelId="{E93458C4-A1B5-4778-BBD0-CCA8324110EF}">
      <dgm:prSet custT="1"/>
      <dgm:spPr/>
      <dgm:t>
        <a:bodyPr/>
        <a:lstStyle/>
        <a:p>
          <a:pPr algn="l"/>
          <a:r>
            <a:rPr lang="es-ES" sz="1400" i="0" dirty="0" smtClean="0">
              <a:solidFill>
                <a:schemeClr val="tx1"/>
              </a:solidFill>
              <a:latin typeface="Arial Black" pitchFamily="34" charset="0"/>
            </a:rPr>
            <a:t>Pago anual o </a:t>
          </a:r>
          <a:r>
            <a:rPr lang="es-ES" sz="1400" i="0" dirty="0" err="1" smtClean="0">
              <a:solidFill>
                <a:schemeClr val="tx1"/>
              </a:solidFill>
              <a:latin typeface="Arial Black" pitchFamily="34" charset="0"/>
            </a:rPr>
            <a:t>mensual.</a:t>
          </a:r>
          <a:r>
            <a:rPr lang="es-ES" sz="1400" i="1" dirty="0" err="1" smtClean="0">
              <a:solidFill>
                <a:schemeClr val="bg1"/>
              </a:solidFill>
              <a:latin typeface="Arial Black" pitchFamily="34" charset="0"/>
            </a:rPr>
            <a:t>tanquilidad</a:t>
          </a:r>
          <a:r>
            <a:rPr lang="es-ES" sz="1400" i="1" dirty="0" smtClean="0">
              <a:solidFill>
                <a:schemeClr val="bg1"/>
              </a:solidFill>
              <a:latin typeface="Arial Black" pitchFamily="34" charset="0"/>
            </a:rPr>
            <a:t> económica.</a:t>
          </a:r>
          <a:endParaRPr lang="es-ES" sz="1400" dirty="0">
            <a:latin typeface="Arial Black" pitchFamily="34" charset="0"/>
          </a:endParaRPr>
        </a:p>
      </dgm:t>
    </dgm:pt>
    <dgm:pt modelId="{2721E324-ACC7-47CB-9D79-6896A5CEB048}" type="sibTrans" cxnId="{23DB1A54-6871-4E84-8D14-0A92E1F82270}">
      <dgm:prSet/>
      <dgm:spPr/>
      <dgm:t>
        <a:bodyPr/>
        <a:lstStyle/>
        <a:p>
          <a:endParaRPr lang="es-ES"/>
        </a:p>
      </dgm:t>
    </dgm:pt>
    <dgm:pt modelId="{E7283C68-7538-452B-822A-458D51E52DFE}" type="parTrans" cxnId="{23DB1A54-6871-4E84-8D14-0A92E1F82270}">
      <dgm:prSet/>
      <dgm:spPr/>
      <dgm:t>
        <a:bodyPr/>
        <a:lstStyle/>
        <a:p>
          <a:endParaRPr lang="es-ES"/>
        </a:p>
      </dgm:t>
    </dgm:pt>
    <dgm:pt modelId="{B68251C2-0E44-48F1-AC08-4A211B9CACFB}">
      <dgm:prSet custT="1"/>
      <dgm:spPr/>
      <dgm:t>
        <a:bodyPr/>
        <a:lstStyle/>
        <a:p>
          <a:pPr algn="l"/>
          <a:r>
            <a:rPr lang="es-ES" sz="1400" b="1" dirty="0" smtClean="0">
              <a:latin typeface="Arial Black" pitchFamily="34" charset="0"/>
            </a:rPr>
            <a:t>El menor costo del mercado.</a:t>
          </a:r>
          <a:endParaRPr lang="es-ES" sz="1400" b="1" dirty="0">
            <a:latin typeface="Arial Black" pitchFamily="34" charset="0"/>
          </a:endParaRPr>
        </a:p>
      </dgm:t>
    </dgm:pt>
    <dgm:pt modelId="{1FE8F804-39A6-4C02-9F1C-E3DB5F94C222}" type="parTrans" cxnId="{BD4447F9-32CC-4CBB-B4E0-6299BBC34AA2}">
      <dgm:prSet/>
      <dgm:spPr/>
      <dgm:t>
        <a:bodyPr/>
        <a:lstStyle/>
        <a:p>
          <a:endParaRPr lang="es-ES"/>
        </a:p>
      </dgm:t>
    </dgm:pt>
    <dgm:pt modelId="{6FBA0EAA-452D-41AC-A3F6-D7B0FCBC024F}" type="sibTrans" cxnId="{BD4447F9-32CC-4CBB-B4E0-6299BBC34AA2}">
      <dgm:prSet/>
      <dgm:spPr/>
      <dgm:t>
        <a:bodyPr/>
        <a:lstStyle/>
        <a:p>
          <a:endParaRPr lang="es-ES"/>
        </a:p>
      </dgm:t>
    </dgm:pt>
    <dgm:pt modelId="{E81CA751-E800-45C9-960D-AFF39F8E24B1}">
      <dgm:prSet custT="1"/>
      <dgm:spPr/>
      <dgm:t>
        <a:bodyPr/>
        <a:lstStyle/>
        <a:p>
          <a:pPr algn="just"/>
          <a:r>
            <a:rPr lang="es-ES" sz="1400" dirty="0" smtClean="0">
              <a:latin typeface="Arial Black" pitchFamily="34" charset="0"/>
            </a:rPr>
            <a:t>Permite que los familiares del fallecido no tengan la preocupación financiera de correr con los gastos de dicha perdida.</a:t>
          </a:r>
          <a:endParaRPr lang="es-ES" sz="1400" dirty="0">
            <a:latin typeface="Arial Black" pitchFamily="34" charset="0"/>
          </a:endParaRPr>
        </a:p>
      </dgm:t>
    </dgm:pt>
    <dgm:pt modelId="{A2156973-2AED-44BC-96F7-B3073C258B86}" type="parTrans" cxnId="{F25156C2-F6A5-4FD4-8DD0-8ED42DCAA1D0}">
      <dgm:prSet/>
      <dgm:spPr/>
      <dgm:t>
        <a:bodyPr/>
        <a:lstStyle/>
        <a:p>
          <a:endParaRPr lang="es-ES"/>
        </a:p>
      </dgm:t>
    </dgm:pt>
    <dgm:pt modelId="{C080E2DA-69D4-4B76-8992-AF66C3DCA54B}" type="sibTrans" cxnId="{F25156C2-F6A5-4FD4-8DD0-8ED42DCAA1D0}">
      <dgm:prSet/>
      <dgm:spPr/>
      <dgm:t>
        <a:bodyPr/>
        <a:lstStyle/>
        <a:p>
          <a:endParaRPr lang="es-ES"/>
        </a:p>
      </dgm:t>
    </dgm:pt>
    <dgm:pt modelId="{E739F40D-5867-441B-B936-1F2F5EAB8B49}" type="pres">
      <dgm:prSet presAssocID="{7214A11A-67FD-487E-B5CC-74EAD08B0F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309157-B5A4-4A66-A447-C6B5696FDEB9}" type="pres">
      <dgm:prSet presAssocID="{E81CA751-E800-45C9-960D-AFF39F8E24B1}" presName="boxAndChildren" presStyleCnt="0"/>
      <dgm:spPr/>
    </dgm:pt>
    <dgm:pt modelId="{569C966D-08B2-4588-99A7-F5D016A2018F}" type="pres">
      <dgm:prSet presAssocID="{E81CA751-E800-45C9-960D-AFF39F8E24B1}" presName="parentTextBox" presStyleLbl="node1" presStyleIdx="0" presStyleCnt="7"/>
      <dgm:spPr/>
      <dgm:t>
        <a:bodyPr/>
        <a:lstStyle/>
        <a:p>
          <a:endParaRPr lang="es-ES"/>
        </a:p>
      </dgm:t>
    </dgm:pt>
    <dgm:pt modelId="{1D18E31B-B512-4E47-B435-F5E2FCCB82E6}" type="pres">
      <dgm:prSet presAssocID="{6FBA0EAA-452D-41AC-A3F6-D7B0FCBC024F}" presName="sp" presStyleCnt="0"/>
      <dgm:spPr/>
    </dgm:pt>
    <dgm:pt modelId="{84A23EFF-E827-4D86-ABEC-38F7FDAC57EF}" type="pres">
      <dgm:prSet presAssocID="{B68251C2-0E44-48F1-AC08-4A211B9CACFB}" presName="arrowAndChildren" presStyleCnt="0"/>
      <dgm:spPr/>
    </dgm:pt>
    <dgm:pt modelId="{7DC352F2-F26E-44E7-84F5-61BF13717D81}" type="pres">
      <dgm:prSet presAssocID="{B68251C2-0E44-48F1-AC08-4A211B9CACFB}" presName="parentTextArrow" presStyleLbl="node1" presStyleIdx="1" presStyleCnt="7" custLinFactNeighborX="-847" custLinFactNeighborY="1073"/>
      <dgm:spPr/>
      <dgm:t>
        <a:bodyPr/>
        <a:lstStyle/>
        <a:p>
          <a:endParaRPr lang="es-ES"/>
        </a:p>
      </dgm:t>
    </dgm:pt>
    <dgm:pt modelId="{B4D5CE85-F1DC-40C7-ADE9-9E350DE52940}" type="pres">
      <dgm:prSet presAssocID="{2721E324-ACC7-47CB-9D79-6896A5CEB048}" presName="sp" presStyleCnt="0"/>
      <dgm:spPr/>
    </dgm:pt>
    <dgm:pt modelId="{18940258-2F42-4510-94DA-76D058C3BF29}" type="pres">
      <dgm:prSet presAssocID="{E93458C4-A1B5-4778-BBD0-CCA8324110EF}" presName="arrowAndChildren" presStyleCnt="0"/>
      <dgm:spPr/>
    </dgm:pt>
    <dgm:pt modelId="{4914DE60-5A69-46F7-9861-C1088CDABC70}" type="pres">
      <dgm:prSet presAssocID="{E93458C4-A1B5-4778-BBD0-CCA8324110EF}" presName="parentTextArrow" presStyleLbl="node1" presStyleIdx="2" presStyleCnt="7"/>
      <dgm:spPr/>
      <dgm:t>
        <a:bodyPr/>
        <a:lstStyle/>
        <a:p>
          <a:endParaRPr lang="es-ES"/>
        </a:p>
      </dgm:t>
    </dgm:pt>
    <dgm:pt modelId="{7BA01C98-798E-4C4E-97D6-27FEE9C859F6}" type="pres">
      <dgm:prSet presAssocID="{DAB0C282-3CCE-476C-8877-C956ED4E06A0}" presName="sp" presStyleCnt="0"/>
      <dgm:spPr/>
    </dgm:pt>
    <dgm:pt modelId="{B4993CC1-808B-4D56-AB25-0CF77C75D6CA}" type="pres">
      <dgm:prSet presAssocID="{53D6ADD2-41AF-40D9-8833-DEFD22120561}" presName="arrowAndChildren" presStyleCnt="0"/>
      <dgm:spPr/>
    </dgm:pt>
    <dgm:pt modelId="{5AD04073-1053-452E-B9C4-87CCB826E57A}" type="pres">
      <dgm:prSet presAssocID="{53D6ADD2-41AF-40D9-8833-DEFD22120561}" presName="parentTextArrow" presStyleLbl="node1" presStyleIdx="3" presStyleCnt="7"/>
      <dgm:spPr/>
      <dgm:t>
        <a:bodyPr/>
        <a:lstStyle/>
        <a:p>
          <a:endParaRPr lang="es-ES"/>
        </a:p>
      </dgm:t>
    </dgm:pt>
    <dgm:pt modelId="{C09BF292-3618-41D1-AD4C-3C2BB22F0042}" type="pres">
      <dgm:prSet presAssocID="{30E345D3-5663-4BC3-A067-D5499B7F6F07}" presName="sp" presStyleCnt="0"/>
      <dgm:spPr/>
    </dgm:pt>
    <dgm:pt modelId="{5539EE03-A5ED-44A8-9F64-4112EC0B9BBB}" type="pres">
      <dgm:prSet presAssocID="{E1EE8C29-3F4A-423E-9974-DE64434C8483}" presName="arrowAndChildren" presStyleCnt="0"/>
      <dgm:spPr/>
    </dgm:pt>
    <dgm:pt modelId="{8A8B7F9B-65BC-4756-91F4-2D909AD470A3}" type="pres">
      <dgm:prSet presAssocID="{E1EE8C29-3F4A-423E-9974-DE64434C8483}" presName="parentTextArrow" presStyleLbl="node1" presStyleIdx="4" presStyleCnt="7"/>
      <dgm:spPr/>
      <dgm:t>
        <a:bodyPr/>
        <a:lstStyle/>
        <a:p>
          <a:endParaRPr lang="es-ES"/>
        </a:p>
      </dgm:t>
    </dgm:pt>
    <dgm:pt modelId="{0E110490-AE0E-421A-8EA7-A3500F845BA8}" type="pres">
      <dgm:prSet presAssocID="{FA22B751-713F-49D9-924F-2708777543EA}" presName="sp" presStyleCnt="0"/>
      <dgm:spPr/>
    </dgm:pt>
    <dgm:pt modelId="{F59A8F26-37A3-4309-9EF1-DC72C662B8B2}" type="pres">
      <dgm:prSet presAssocID="{8758AAFA-1BC7-4782-9573-FB23511FB06E}" presName="arrowAndChildren" presStyleCnt="0"/>
      <dgm:spPr/>
    </dgm:pt>
    <dgm:pt modelId="{763EC313-7AD0-464E-B662-B9AB4E51BD02}" type="pres">
      <dgm:prSet presAssocID="{8758AAFA-1BC7-4782-9573-FB23511FB06E}" presName="parentTextArrow" presStyleLbl="node1" presStyleIdx="5" presStyleCnt="7" custLinFactNeighborX="-847" custLinFactNeighborY="-747"/>
      <dgm:spPr/>
      <dgm:t>
        <a:bodyPr/>
        <a:lstStyle/>
        <a:p>
          <a:endParaRPr lang="es-ES"/>
        </a:p>
      </dgm:t>
    </dgm:pt>
    <dgm:pt modelId="{10F4793E-7617-4361-883B-7CF9A8BD6E41}" type="pres">
      <dgm:prSet presAssocID="{5B20C01B-BCE3-4437-90C5-0DF013263F57}" presName="sp" presStyleCnt="0"/>
      <dgm:spPr/>
    </dgm:pt>
    <dgm:pt modelId="{13EB17F5-C37C-4F6C-A0FC-DBFFF6102DCC}" type="pres">
      <dgm:prSet presAssocID="{F2A6B2AF-2F78-49BE-B2AE-4D00D039C465}" presName="arrowAndChildren" presStyleCnt="0"/>
      <dgm:spPr/>
    </dgm:pt>
    <dgm:pt modelId="{0A0E8EBD-8FB3-4A35-AE37-0B202E412765}" type="pres">
      <dgm:prSet presAssocID="{F2A6B2AF-2F78-49BE-B2AE-4D00D039C465}" presName="parentTextArrow" presStyleLbl="node1" presStyleIdx="6" presStyleCnt="7" custLinFactNeighborX="847" custLinFactNeighborY="-2757"/>
      <dgm:spPr/>
      <dgm:t>
        <a:bodyPr/>
        <a:lstStyle/>
        <a:p>
          <a:endParaRPr lang="es-ES"/>
        </a:p>
      </dgm:t>
    </dgm:pt>
  </dgm:ptLst>
  <dgm:cxnLst>
    <dgm:cxn modelId="{AD2904BF-FEED-4683-AD87-D586FA4CB7F7}" type="presOf" srcId="{E81CA751-E800-45C9-960D-AFF39F8E24B1}" destId="{569C966D-08B2-4588-99A7-F5D016A2018F}" srcOrd="0" destOrd="0" presId="urn:microsoft.com/office/officeart/2005/8/layout/process4"/>
    <dgm:cxn modelId="{41E78667-A068-4491-B947-4BD3DFA69ED7}" srcId="{7214A11A-67FD-487E-B5CC-74EAD08B0F1B}" destId="{E1EE8C29-3F4A-423E-9974-DE64434C8483}" srcOrd="2" destOrd="0" parTransId="{9B93F03A-BBE4-4C8E-BBAA-56694C3F694A}" sibTransId="{30E345D3-5663-4BC3-A067-D5499B7F6F07}"/>
    <dgm:cxn modelId="{5D1CE7CA-E6BD-4B51-88D2-003BB868DFB1}" srcId="{7214A11A-67FD-487E-B5CC-74EAD08B0F1B}" destId="{53D6ADD2-41AF-40D9-8833-DEFD22120561}" srcOrd="3" destOrd="0" parTransId="{DCC841CB-9B44-49FA-9F2B-3F2ADF4369E5}" sibTransId="{DAB0C282-3CCE-476C-8877-C956ED4E06A0}"/>
    <dgm:cxn modelId="{EE85973F-4FB5-4E41-88C5-2AF8ECC2EF4C}" type="presOf" srcId="{53D6ADD2-41AF-40D9-8833-DEFD22120561}" destId="{5AD04073-1053-452E-B9C4-87CCB826E57A}" srcOrd="0" destOrd="0" presId="urn:microsoft.com/office/officeart/2005/8/layout/process4"/>
    <dgm:cxn modelId="{F25156C2-F6A5-4FD4-8DD0-8ED42DCAA1D0}" srcId="{7214A11A-67FD-487E-B5CC-74EAD08B0F1B}" destId="{E81CA751-E800-45C9-960D-AFF39F8E24B1}" srcOrd="6" destOrd="0" parTransId="{A2156973-2AED-44BC-96F7-B3073C258B86}" sibTransId="{C080E2DA-69D4-4B76-8992-AF66C3DCA54B}"/>
    <dgm:cxn modelId="{CF8968FE-C018-473D-8EAB-72AD0341EA50}" type="presOf" srcId="{B68251C2-0E44-48F1-AC08-4A211B9CACFB}" destId="{7DC352F2-F26E-44E7-84F5-61BF13717D81}" srcOrd="0" destOrd="0" presId="urn:microsoft.com/office/officeart/2005/8/layout/process4"/>
    <dgm:cxn modelId="{9B64662A-E6E0-406B-84E9-9CBECAD3B05C}" type="presOf" srcId="{E93458C4-A1B5-4778-BBD0-CCA8324110EF}" destId="{4914DE60-5A69-46F7-9861-C1088CDABC70}" srcOrd="0" destOrd="0" presId="urn:microsoft.com/office/officeart/2005/8/layout/process4"/>
    <dgm:cxn modelId="{49580F52-07AF-4D9B-B3F9-9406922408AB}" type="presOf" srcId="{F2A6B2AF-2F78-49BE-B2AE-4D00D039C465}" destId="{0A0E8EBD-8FB3-4A35-AE37-0B202E412765}" srcOrd="0" destOrd="0" presId="urn:microsoft.com/office/officeart/2005/8/layout/process4"/>
    <dgm:cxn modelId="{3E0CCD8F-A75F-4FCA-847E-4FF184261ABE}" type="presOf" srcId="{8758AAFA-1BC7-4782-9573-FB23511FB06E}" destId="{763EC313-7AD0-464E-B662-B9AB4E51BD02}" srcOrd="0" destOrd="0" presId="urn:microsoft.com/office/officeart/2005/8/layout/process4"/>
    <dgm:cxn modelId="{23DB1A54-6871-4E84-8D14-0A92E1F82270}" srcId="{7214A11A-67FD-487E-B5CC-74EAD08B0F1B}" destId="{E93458C4-A1B5-4778-BBD0-CCA8324110EF}" srcOrd="4" destOrd="0" parTransId="{E7283C68-7538-452B-822A-458D51E52DFE}" sibTransId="{2721E324-ACC7-47CB-9D79-6896A5CEB048}"/>
    <dgm:cxn modelId="{0EC6527E-C7EC-45A1-B224-BE84F7AAA365}" srcId="{7214A11A-67FD-487E-B5CC-74EAD08B0F1B}" destId="{8758AAFA-1BC7-4782-9573-FB23511FB06E}" srcOrd="1" destOrd="0" parTransId="{D5BCF1A9-8430-4D13-BC07-445E94C66E64}" sibTransId="{FA22B751-713F-49D9-924F-2708777543EA}"/>
    <dgm:cxn modelId="{6BDFBD89-ADE8-43F5-BABC-E7059E2EDB65}" type="presOf" srcId="{E1EE8C29-3F4A-423E-9974-DE64434C8483}" destId="{8A8B7F9B-65BC-4756-91F4-2D909AD470A3}" srcOrd="0" destOrd="0" presId="urn:microsoft.com/office/officeart/2005/8/layout/process4"/>
    <dgm:cxn modelId="{6F31227F-6F51-49BC-9DB9-D0ED07E34913}" srcId="{7214A11A-67FD-487E-B5CC-74EAD08B0F1B}" destId="{F2A6B2AF-2F78-49BE-B2AE-4D00D039C465}" srcOrd="0" destOrd="0" parTransId="{1D017573-EB65-4F2A-B95A-265A9E667E38}" sibTransId="{5B20C01B-BCE3-4437-90C5-0DF013263F57}"/>
    <dgm:cxn modelId="{BD4447F9-32CC-4CBB-B4E0-6299BBC34AA2}" srcId="{7214A11A-67FD-487E-B5CC-74EAD08B0F1B}" destId="{B68251C2-0E44-48F1-AC08-4A211B9CACFB}" srcOrd="5" destOrd="0" parTransId="{1FE8F804-39A6-4C02-9F1C-E3DB5F94C222}" sibTransId="{6FBA0EAA-452D-41AC-A3F6-D7B0FCBC024F}"/>
    <dgm:cxn modelId="{6EC17248-6A19-4009-96BB-EA6E032FD744}" type="presOf" srcId="{7214A11A-67FD-487E-B5CC-74EAD08B0F1B}" destId="{E739F40D-5867-441B-B936-1F2F5EAB8B49}" srcOrd="0" destOrd="0" presId="urn:microsoft.com/office/officeart/2005/8/layout/process4"/>
    <dgm:cxn modelId="{7C73D7A6-8FB3-4E9E-AC2A-DE80343D4C39}" type="presParOf" srcId="{E739F40D-5867-441B-B936-1F2F5EAB8B49}" destId="{C4309157-B5A4-4A66-A447-C6B5696FDEB9}" srcOrd="0" destOrd="0" presId="urn:microsoft.com/office/officeart/2005/8/layout/process4"/>
    <dgm:cxn modelId="{CFE2D595-5B7C-4CF9-B824-65AF3DB40881}" type="presParOf" srcId="{C4309157-B5A4-4A66-A447-C6B5696FDEB9}" destId="{569C966D-08B2-4588-99A7-F5D016A2018F}" srcOrd="0" destOrd="0" presId="urn:microsoft.com/office/officeart/2005/8/layout/process4"/>
    <dgm:cxn modelId="{F593DD2C-B23C-4616-8C23-EF694D92EF67}" type="presParOf" srcId="{E739F40D-5867-441B-B936-1F2F5EAB8B49}" destId="{1D18E31B-B512-4E47-B435-F5E2FCCB82E6}" srcOrd="1" destOrd="0" presId="urn:microsoft.com/office/officeart/2005/8/layout/process4"/>
    <dgm:cxn modelId="{F5D58935-7717-44AF-B220-7E8A61C6EA67}" type="presParOf" srcId="{E739F40D-5867-441B-B936-1F2F5EAB8B49}" destId="{84A23EFF-E827-4D86-ABEC-38F7FDAC57EF}" srcOrd="2" destOrd="0" presId="urn:microsoft.com/office/officeart/2005/8/layout/process4"/>
    <dgm:cxn modelId="{F04742E4-93DC-4783-815E-FA037A3F56E1}" type="presParOf" srcId="{84A23EFF-E827-4D86-ABEC-38F7FDAC57EF}" destId="{7DC352F2-F26E-44E7-84F5-61BF13717D81}" srcOrd="0" destOrd="0" presId="urn:microsoft.com/office/officeart/2005/8/layout/process4"/>
    <dgm:cxn modelId="{F8FB9A87-65B0-422E-AEBD-C2FDC1FD9D3A}" type="presParOf" srcId="{E739F40D-5867-441B-B936-1F2F5EAB8B49}" destId="{B4D5CE85-F1DC-40C7-ADE9-9E350DE52940}" srcOrd="3" destOrd="0" presId="urn:microsoft.com/office/officeart/2005/8/layout/process4"/>
    <dgm:cxn modelId="{5F7A68D4-926A-4D16-B615-1F6D4D0B1EC3}" type="presParOf" srcId="{E739F40D-5867-441B-B936-1F2F5EAB8B49}" destId="{18940258-2F42-4510-94DA-76D058C3BF29}" srcOrd="4" destOrd="0" presId="urn:microsoft.com/office/officeart/2005/8/layout/process4"/>
    <dgm:cxn modelId="{BDFA9F6D-7D25-4FB9-9A9C-D0734D4E5951}" type="presParOf" srcId="{18940258-2F42-4510-94DA-76D058C3BF29}" destId="{4914DE60-5A69-46F7-9861-C1088CDABC70}" srcOrd="0" destOrd="0" presId="urn:microsoft.com/office/officeart/2005/8/layout/process4"/>
    <dgm:cxn modelId="{7E813C12-981F-47AC-AB08-E5477305DEDE}" type="presParOf" srcId="{E739F40D-5867-441B-B936-1F2F5EAB8B49}" destId="{7BA01C98-798E-4C4E-97D6-27FEE9C859F6}" srcOrd="5" destOrd="0" presId="urn:microsoft.com/office/officeart/2005/8/layout/process4"/>
    <dgm:cxn modelId="{95878178-0FA3-485C-8EC2-FE820D099C56}" type="presParOf" srcId="{E739F40D-5867-441B-B936-1F2F5EAB8B49}" destId="{B4993CC1-808B-4D56-AB25-0CF77C75D6CA}" srcOrd="6" destOrd="0" presId="urn:microsoft.com/office/officeart/2005/8/layout/process4"/>
    <dgm:cxn modelId="{31829BF8-8796-447E-BCCD-AB121678D4D4}" type="presParOf" srcId="{B4993CC1-808B-4D56-AB25-0CF77C75D6CA}" destId="{5AD04073-1053-452E-B9C4-87CCB826E57A}" srcOrd="0" destOrd="0" presId="urn:microsoft.com/office/officeart/2005/8/layout/process4"/>
    <dgm:cxn modelId="{87A993C6-28A4-4648-BAD7-56ADB8B56693}" type="presParOf" srcId="{E739F40D-5867-441B-B936-1F2F5EAB8B49}" destId="{C09BF292-3618-41D1-AD4C-3C2BB22F0042}" srcOrd="7" destOrd="0" presId="urn:microsoft.com/office/officeart/2005/8/layout/process4"/>
    <dgm:cxn modelId="{EEBC02FB-2987-43C0-A594-1EEF7F203611}" type="presParOf" srcId="{E739F40D-5867-441B-B936-1F2F5EAB8B49}" destId="{5539EE03-A5ED-44A8-9F64-4112EC0B9BBB}" srcOrd="8" destOrd="0" presId="urn:microsoft.com/office/officeart/2005/8/layout/process4"/>
    <dgm:cxn modelId="{1DC8B7B3-321E-4CCA-9D87-F52E9BC4291D}" type="presParOf" srcId="{5539EE03-A5ED-44A8-9F64-4112EC0B9BBB}" destId="{8A8B7F9B-65BC-4756-91F4-2D909AD470A3}" srcOrd="0" destOrd="0" presId="urn:microsoft.com/office/officeart/2005/8/layout/process4"/>
    <dgm:cxn modelId="{5D649C1E-5F6E-455D-A1C9-68865B1DE8FD}" type="presParOf" srcId="{E739F40D-5867-441B-B936-1F2F5EAB8B49}" destId="{0E110490-AE0E-421A-8EA7-A3500F845BA8}" srcOrd="9" destOrd="0" presId="urn:microsoft.com/office/officeart/2005/8/layout/process4"/>
    <dgm:cxn modelId="{17C9F02C-849D-44BF-A705-66588D9EEF19}" type="presParOf" srcId="{E739F40D-5867-441B-B936-1F2F5EAB8B49}" destId="{F59A8F26-37A3-4309-9EF1-DC72C662B8B2}" srcOrd="10" destOrd="0" presId="urn:microsoft.com/office/officeart/2005/8/layout/process4"/>
    <dgm:cxn modelId="{F10D28A4-0E0B-4D24-9CFB-EA2BE2AB2081}" type="presParOf" srcId="{F59A8F26-37A3-4309-9EF1-DC72C662B8B2}" destId="{763EC313-7AD0-464E-B662-B9AB4E51BD02}" srcOrd="0" destOrd="0" presId="urn:microsoft.com/office/officeart/2005/8/layout/process4"/>
    <dgm:cxn modelId="{AA796B26-006D-4823-896A-B5CA10555DC5}" type="presParOf" srcId="{E739F40D-5867-441B-B936-1F2F5EAB8B49}" destId="{10F4793E-7617-4361-883B-7CF9A8BD6E41}" srcOrd="11" destOrd="0" presId="urn:microsoft.com/office/officeart/2005/8/layout/process4"/>
    <dgm:cxn modelId="{871F655A-02D7-4DC8-96A7-F369205DE9DA}" type="presParOf" srcId="{E739F40D-5867-441B-B936-1F2F5EAB8B49}" destId="{13EB17F5-C37C-4F6C-A0FC-DBFFF6102DCC}" srcOrd="12" destOrd="0" presId="urn:microsoft.com/office/officeart/2005/8/layout/process4"/>
    <dgm:cxn modelId="{B6C1D587-BECD-4184-AA58-6709B0847551}" type="presParOf" srcId="{13EB17F5-C37C-4F6C-A0FC-DBFFF6102DCC}" destId="{0A0E8EBD-8FB3-4A35-AE37-0B202E41276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A6872-E565-46ED-8350-08EEA1312177}">
      <dsp:nvSpPr>
        <dsp:cNvPr id="0" name=""/>
        <dsp:cNvSpPr/>
      </dsp:nvSpPr>
      <dsp:spPr>
        <a:xfrm>
          <a:off x="-2503" y="3471671"/>
          <a:ext cx="4084009" cy="1633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MICRO SEGUROS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REMESAS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VIVIENDA COMPLETA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VACACIONES Y ESCOLARIDAD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CAPITAL INCIAL DE NEGOCIOS</a:t>
          </a:r>
          <a:endParaRPr lang="es-ES" sz="1000" kern="1200" dirty="0">
            <a:latin typeface="Arial Black" pitchFamily="34" charset="0"/>
          </a:endParaRPr>
        </a:p>
      </dsp:txBody>
      <dsp:txXfrm>
        <a:off x="33385" y="3915991"/>
        <a:ext cx="2787030" cy="1153520"/>
      </dsp:txXfrm>
    </dsp:sp>
    <dsp:sp modelId="{5D134DE4-1E5F-4C4B-A78D-F4A602175309}">
      <dsp:nvSpPr>
        <dsp:cNvPr id="0" name=""/>
        <dsp:cNvSpPr/>
      </dsp:nvSpPr>
      <dsp:spPr>
        <a:xfrm>
          <a:off x="4153003" y="76197"/>
          <a:ext cx="4002899" cy="1633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>
              <a:latin typeface="Arial Black" pitchFamily="34" charset="0"/>
            </a:rPr>
            <a:t>AHORRO CON LIBRETA</a:t>
          </a:r>
          <a:endParaRPr lang="es-ES" sz="1100" kern="1200" dirty="0">
            <a:latin typeface="Arial Black" pitchFamily="34" charset="0"/>
          </a:endParaRPr>
        </a:p>
        <a:p>
          <a:pPr marL="57150" lvl="1" indent="-57150" algn="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>
              <a:latin typeface="Arial Black" pitchFamily="34" charset="0"/>
            </a:rPr>
            <a:t>AHORRO PROGRAMADO (SAN)</a:t>
          </a:r>
          <a:endParaRPr lang="es-ES" sz="1100" kern="1200" dirty="0">
            <a:latin typeface="Arial Black" pitchFamily="34" charset="0"/>
          </a:endParaRPr>
        </a:p>
        <a:p>
          <a:pPr marL="57150" lvl="1" indent="-57150" algn="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>
              <a:latin typeface="Arial Black" pitchFamily="34" charset="0"/>
            </a:rPr>
            <a:t>CUENTA MIA</a:t>
          </a:r>
          <a:endParaRPr lang="es-ES" sz="1100" kern="1200" dirty="0">
            <a:latin typeface="Arial Black" pitchFamily="34" charset="0"/>
          </a:endParaRPr>
        </a:p>
        <a:p>
          <a:pPr marL="57150" lvl="1" indent="-57150" algn="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>
              <a:latin typeface="Arial Black" pitchFamily="34" charset="0"/>
            </a:rPr>
            <a:t>CERTIFICADOS FINANCIEROS</a:t>
          </a:r>
          <a:endParaRPr lang="es-ES" sz="1100" kern="1200" dirty="0">
            <a:latin typeface="Arial Black" pitchFamily="34" charset="0"/>
          </a:endParaRPr>
        </a:p>
        <a:p>
          <a:pPr marL="57150" lvl="1" indent="-57150" algn="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100" kern="1200" dirty="0">
            <a:latin typeface="Arial Black" pitchFamily="34" charset="0"/>
          </a:endParaRPr>
        </a:p>
      </dsp:txBody>
      <dsp:txXfrm>
        <a:off x="5389761" y="112085"/>
        <a:ext cx="2730253" cy="1153520"/>
      </dsp:txXfrm>
    </dsp:sp>
    <dsp:sp modelId="{D46CF2EA-83C5-4E86-929C-5136EB62D42F}">
      <dsp:nvSpPr>
        <dsp:cNvPr id="0" name=""/>
        <dsp:cNvSpPr/>
      </dsp:nvSpPr>
      <dsp:spPr>
        <a:xfrm>
          <a:off x="6" y="0"/>
          <a:ext cx="4078990" cy="1633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GRUPO SOLIDARIO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MICRO </a:t>
          </a:r>
          <a:r>
            <a:rPr lang="es-ES" sz="1000" kern="1200" dirty="0" err="1" smtClean="0">
              <a:latin typeface="Arial Black" pitchFamily="34" charset="0"/>
            </a:rPr>
            <a:t>MICRO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MICROEMPRESAS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PEQUEÑOS PRESTAMOS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A LA MEDIANA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A LA VIVIENDA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DE CONSUMO</a:t>
          </a:r>
          <a:endParaRPr lang="es-ES" sz="1000" kern="1200" dirty="0">
            <a:latin typeface="Arial Black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>
              <a:latin typeface="Arial Black" pitchFamily="34" charset="0"/>
            </a:rPr>
            <a:t>AGRICOLA</a:t>
          </a:r>
          <a:endParaRPr lang="es-ES" sz="1000" kern="1200" dirty="0">
            <a:latin typeface="Arial Black" pitchFamily="34" charset="0"/>
          </a:endParaRPr>
        </a:p>
      </dsp:txBody>
      <dsp:txXfrm>
        <a:off x="35894" y="35888"/>
        <a:ext cx="2783517" cy="1153520"/>
      </dsp:txXfrm>
    </dsp:sp>
    <dsp:sp modelId="{C49D1ABB-A6DD-4FC1-995D-875313B15940}">
      <dsp:nvSpPr>
        <dsp:cNvPr id="0" name=""/>
        <dsp:cNvSpPr/>
      </dsp:nvSpPr>
      <dsp:spPr>
        <a:xfrm>
          <a:off x="1827962" y="291007"/>
          <a:ext cx="2210638" cy="22106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Arial Black" pitchFamily="34" charset="0"/>
            </a:rPr>
            <a:t>PRESTAMOS</a:t>
          </a:r>
          <a:endParaRPr lang="es-ES" sz="1400" b="1" kern="1200" dirty="0">
            <a:latin typeface="Arial Black" pitchFamily="34" charset="0"/>
          </a:endParaRPr>
        </a:p>
      </dsp:txBody>
      <dsp:txXfrm>
        <a:off x="2475443" y="938488"/>
        <a:ext cx="1563157" cy="1563157"/>
      </dsp:txXfrm>
    </dsp:sp>
    <dsp:sp modelId="{9ADA7415-5C9B-45DB-9391-A517CABF3EB2}">
      <dsp:nvSpPr>
        <dsp:cNvPr id="0" name=""/>
        <dsp:cNvSpPr/>
      </dsp:nvSpPr>
      <dsp:spPr>
        <a:xfrm rot="5400000">
          <a:off x="4127754" y="291007"/>
          <a:ext cx="2210638" cy="22106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 Black" pitchFamily="34" charset="0"/>
            </a:rPr>
            <a:t>AHORROS</a:t>
          </a:r>
          <a:endParaRPr lang="es-ES" sz="1800" kern="1200" dirty="0">
            <a:latin typeface="Arial Black" pitchFamily="34" charset="0"/>
          </a:endParaRPr>
        </a:p>
      </dsp:txBody>
      <dsp:txXfrm rot="-5400000">
        <a:off x="4127754" y="938488"/>
        <a:ext cx="1563157" cy="1563157"/>
      </dsp:txXfrm>
    </dsp:sp>
    <dsp:sp modelId="{28604AF5-5B73-4244-8408-091A5EE1CED7}">
      <dsp:nvSpPr>
        <dsp:cNvPr id="0" name=""/>
        <dsp:cNvSpPr/>
      </dsp:nvSpPr>
      <dsp:spPr>
        <a:xfrm rot="10800000">
          <a:off x="4127754" y="2603754"/>
          <a:ext cx="2210638" cy="22106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 Black" pitchFamily="34" charset="0"/>
            </a:rPr>
            <a:t>BONOS SUBORDINADOS</a:t>
          </a:r>
          <a:endParaRPr lang="es-ES" sz="1200" kern="1200" dirty="0">
            <a:latin typeface="Arial Black" pitchFamily="34" charset="0"/>
          </a:endParaRPr>
        </a:p>
      </dsp:txBody>
      <dsp:txXfrm rot="10800000">
        <a:off x="4127754" y="2603754"/>
        <a:ext cx="1563157" cy="1563157"/>
      </dsp:txXfrm>
    </dsp:sp>
    <dsp:sp modelId="{D2BB2521-39F5-4614-AE7D-A47EC7223255}">
      <dsp:nvSpPr>
        <dsp:cNvPr id="0" name=""/>
        <dsp:cNvSpPr/>
      </dsp:nvSpPr>
      <dsp:spPr>
        <a:xfrm rot="16200000">
          <a:off x="1815007" y="2603754"/>
          <a:ext cx="2210638" cy="22106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Arial Black" pitchFamily="34" charset="0"/>
            </a:rPr>
            <a:t>NUEVOS PRODUCTOS</a:t>
          </a:r>
          <a:endParaRPr lang="es-ES" sz="1400" b="1" kern="1200" dirty="0">
            <a:latin typeface="Arial Black" pitchFamily="34" charset="0"/>
          </a:endParaRPr>
        </a:p>
      </dsp:txBody>
      <dsp:txXfrm rot="5400000">
        <a:off x="2462488" y="2603754"/>
        <a:ext cx="1563157" cy="1563157"/>
      </dsp:txXfrm>
    </dsp:sp>
    <dsp:sp modelId="{37D34DC4-4570-44DD-B9FF-211983C44401}">
      <dsp:nvSpPr>
        <dsp:cNvPr id="0" name=""/>
        <dsp:cNvSpPr/>
      </dsp:nvSpPr>
      <dsp:spPr>
        <a:xfrm>
          <a:off x="3695071" y="2093214"/>
          <a:ext cx="763257" cy="66370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A5DD35-081C-4DAE-B49D-2C6859478797}">
      <dsp:nvSpPr>
        <dsp:cNvPr id="0" name=""/>
        <dsp:cNvSpPr/>
      </dsp:nvSpPr>
      <dsp:spPr>
        <a:xfrm rot="10800000">
          <a:off x="3695071" y="2348483"/>
          <a:ext cx="763257" cy="66370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520AE8-84FA-4FEE-9E47-6673608F8C1E}">
      <dsp:nvSpPr>
        <dsp:cNvPr id="0" name=""/>
        <dsp:cNvSpPr/>
      </dsp:nvSpPr>
      <dsp:spPr>
        <a:xfrm>
          <a:off x="0" y="378300"/>
          <a:ext cx="8991600" cy="6300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78F45C-57CF-4B61-A250-29631D78C19F}">
      <dsp:nvSpPr>
        <dsp:cNvPr id="0" name=""/>
        <dsp:cNvSpPr/>
      </dsp:nvSpPr>
      <dsp:spPr>
        <a:xfrm>
          <a:off x="449580" y="9299"/>
          <a:ext cx="6294120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903" tIns="0" rIns="23790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Arial Black" pitchFamily="34" charset="0"/>
            </a:rPr>
            <a:t>Ofertar un producto de seguro que de otra manera seria imposible que nuestro grupo meta pueda acceder u obtener, adecuado a sus necesidades.</a:t>
          </a:r>
          <a:endParaRPr lang="es-ES" sz="1400" kern="1200" dirty="0"/>
        </a:p>
      </dsp:txBody>
      <dsp:txXfrm>
        <a:off x="485606" y="45325"/>
        <a:ext cx="6222068" cy="665948"/>
      </dsp:txXfrm>
    </dsp:sp>
    <dsp:sp modelId="{7E4A063A-F1A1-485C-B314-CC8957F04C56}">
      <dsp:nvSpPr>
        <dsp:cNvPr id="0" name=""/>
        <dsp:cNvSpPr/>
      </dsp:nvSpPr>
      <dsp:spPr>
        <a:xfrm>
          <a:off x="0" y="1512300"/>
          <a:ext cx="8991600" cy="6300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BA60FC-5F0D-4FD0-9763-C10B345BA2A4}">
      <dsp:nvSpPr>
        <dsp:cNvPr id="0" name=""/>
        <dsp:cNvSpPr/>
      </dsp:nvSpPr>
      <dsp:spPr>
        <a:xfrm>
          <a:off x="449580" y="1143300"/>
          <a:ext cx="6294120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903" tIns="0" rIns="23790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Arial Black" pitchFamily="34" charset="0"/>
            </a:rPr>
            <a:t>Mejorar la calidad de vida de los clientes y sus beneficiarios del producto de seguro / mayor seguridad / crear la capacidad de pensar a futuro.</a:t>
          </a:r>
          <a:endParaRPr lang="es-ES" sz="1400" kern="1200" dirty="0"/>
        </a:p>
      </dsp:txBody>
      <dsp:txXfrm>
        <a:off x="485606" y="1179326"/>
        <a:ext cx="6222068" cy="665948"/>
      </dsp:txXfrm>
    </dsp:sp>
    <dsp:sp modelId="{0615CFE1-3EE5-4525-AEA4-D53BF44BD103}">
      <dsp:nvSpPr>
        <dsp:cNvPr id="0" name=""/>
        <dsp:cNvSpPr/>
      </dsp:nvSpPr>
      <dsp:spPr>
        <a:xfrm>
          <a:off x="0" y="2773776"/>
          <a:ext cx="8991600" cy="6300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EC5C19-5C7F-4F51-978B-CF3B7A8103A8}">
      <dsp:nvSpPr>
        <dsp:cNvPr id="0" name=""/>
        <dsp:cNvSpPr/>
      </dsp:nvSpPr>
      <dsp:spPr>
        <a:xfrm>
          <a:off x="449580" y="2277300"/>
          <a:ext cx="6294120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903" tIns="0" rIns="23790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Arial Black" pitchFamily="34" charset="0"/>
            </a:rPr>
            <a:t>Ofrecer un producto y servicio de seguro de vida y accidentes para receptores de remesas y publico en general.</a:t>
          </a:r>
          <a:endParaRPr lang="es-ES" sz="1200" kern="1200" dirty="0"/>
        </a:p>
      </dsp:txBody>
      <dsp:txXfrm>
        <a:off x="485606" y="2313326"/>
        <a:ext cx="6222068" cy="665948"/>
      </dsp:txXfrm>
    </dsp:sp>
    <dsp:sp modelId="{BA24E159-8136-4B78-96D1-C22B3DFE7B4C}">
      <dsp:nvSpPr>
        <dsp:cNvPr id="0" name=""/>
        <dsp:cNvSpPr/>
      </dsp:nvSpPr>
      <dsp:spPr>
        <a:xfrm>
          <a:off x="0" y="3780300"/>
          <a:ext cx="8991600" cy="6300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285421-0055-4382-ADDF-3688B9E6E630}">
      <dsp:nvSpPr>
        <dsp:cNvPr id="0" name=""/>
        <dsp:cNvSpPr/>
      </dsp:nvSpPr>
      <dsp:spPr>
        <a:xfrm>
          <a:off x="449580" y="3411300"/>
          <a:ext cx="6294120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903" tIns="0" rIns="23790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Arial Black" pitchFamily="34" charset="0"/>
            </a:rPr>
            <a:t>Ofrecer a los clientes y mercado en general en apoyo financiero vinculado a un suceso o riesgo impredecible. </a:t>
          </a:r>
          <a:endParaRPr lang="es-ES" sz="1400" kern="1200" dirty="0">
            <a:latin typeface="Arial Black" pitchFamily="34" charset="0"/>
          </a:endParaRPr>
        </a:p>
      </dsp:txBody>
      <dsp:txXfrm>
        <a:off x="485606" y="3447326"/>
        <a:ext cx="6222068" cy="665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238A1-AE09-4988-A8D4-292C4A832A61}">
      <dsp:nvSpPr>
        <dsp:cNvPr id="0" name=""/>
        <dsp:cNvSpPr/>
      </dsp:nvSpPr>
      <dsp:spPr>
        <a:xfrm>
          <a:off x="877706" y="1339"/>
          <a:ext cx="2284660" cy="137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 Black" pitchFamily="34" charset="0"/>
            </a:rPr>
            <a:t>El mejor precio del mercado US$5.50 al año.</a:t>
          </a:r>
          <a:endParaRPr lang="es-ES" sz="1200" kern="1200" dirty="0">
            <a:latin typeface="Arial Black" pitchFamily="34" charset="0"/>
          </a:endParaRPr>
        </a:p>
      </dsp:txBody>
      <dsp:txXfrm>
        <a:off x="877706" y="1339"/>
        <a:ext cx="2284660" cy="1370796"/>
      </dsp:txXfrm>
    </dsp:sp>
    <dsp:sp modelId="{DBFD2006-3FBD-4759-B7E8-5A1F211FE4A9}">
      <dsp:nvSpPr>
        <dsp:cNvPr id="0" name=""/>
        <dsp:cNvSpPr/>
      </dsp:nvSpPr>
      <dsp:spPr>
        <a:xfrm>
          <a:off x="3390833" y="1339"/>
          <a:ext cx="2284660" cy="137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 Black" pitchFamily="34" charset="0"/>
            </a:rPr>
            <a:t>Activación y cobertura inmediata.</a:t>
          </a:r>
          <a:endParaRPr lang="es-ES" sz="1200" kern="1200" dirty="0">
            <a:latin typeface="Arial Black" pitchFamily="34" charset="0"/>
          </a:endParaRPr>
        </a:p>
      </dsp:txBody>
      <dsp:txXfrm>
        <a:off x="3390833" y="1339"/>
        <a:ext cx="2284660" cy="1370796"/>
      </dsp:txXfrm>
    </dsp:sp>
    <dsp:sp modelId="{03788A2F-19A0-41F3-8C79-E6E54C0A3B75}">
      <dsp:nvSpPr>
        <dsp:cNvPr id="0" name=""/>
        <dsp:cNvSpPr/>
      </dsp:nvSpPr>
      <dsp:spPr>
        <a:xfrm>
          <a:off x="877706" y="1600601"/>
          <a:ext cx="2284660" cy="137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 Black" pitchFamily="34" charset="0"/>
            </a:rPr>
            <a:t>Aprovechamiento canales de distribución.</a:t>
          </a:r>
          <a:endParaRPr lang="es-ES" sz="1200" kern="1200" dirty="0">
            <a:latin typeface="Arial Black" pitchFamily="34" charset="0"/>
          </a:endParaRPr>
        </a:p>
      </dsp:txBody>
      <dsp:txXfrm>
        <a:off x="877706" y="1600601"/>
        <a:ext cx="2284660" cy="1370796"/>
      </dsp:txXfrm>
    </dsp:sp>
    <dsp:sp modelId="{2653FBCC-7805-41E4-9DE1-AE0536982F8B}">
      <dsp:nvSpPr>
        <dsp:cNvPr id="0" name=""/>
        <dsp:cNvSpPr/>
      </dsp:nvSpPr>
      <dsp:spPr>
        <a:xfrm>
          <a:off x="3390833" y="1600601"/>
          <a:ext cx="2284660" cy="137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 Black" pitchFamily="34" charset="0"/>
            </a:rPr>
            <a:t>Participación compañía de seguros.</a:t>
          </a:r>
          <a:endParaRPr lang="es-ES" sz="1200" kern="1200" dirty="0">
            <a:latin typeface="Arial Black" pitchFamily="34" charset="0"/>
          </a:endParaRPr>
        </a:p>
      </dsp:txBody>
      <dsp:txXfrm>
        <a:off x="3390833" y="1600601"/>
        <a:ext cx="2284660" cy="1370796"/>
      </dsp:txXfrm>
    </dsp:sp>
    <dsp:sp modelId="{F3D9A6E1-6D02-46F2-9C9C-BE8655550652}">
      <dsp:nvSpPr>
        <dsp:cNvPr id="0" name=""/>
        <dsp:cNvSpPr/>
      </dsp:nvSpPr>
      <dsp:spPr>
        <a:xfrm>
          <a:off x="877706" y="3199864"/>
          <a:ext cx="2284660" cy="137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 Black" pitchFamily="34" charset="0"/>
            </a:rPr>
            <a:t>Apropiado para grupos de bajos ingresos por las condiciones, cobertura y mecanismos de entrega.</a:t>
          </a:r>
          <a:endParaRPr lang="es-ES" sz="1200" kern="1200" dirty="0">
            <a:latin typeface="Arial Black" pitchFamily="34" charset="0"/>
          </a:endParaRPr>
        </a:p>
      </dsp:txBody>
      <dsp:txXfrm>
        <a:off x="877706" y="3199864"/>
        <a:ext cx="2284660" cy="1370796"/>
      </dsp:txXfrm>
    </dsp:sp>
    <dsp:sp modelId="{D0D45C6D-7219-4190-98B1-E50E11809325}">
      <dsp:nvSpPr>
        <dsp:cNvPr id="0" name=""/>
        <dsp:cNvSpPr/>
      </dsp:nvSpPr>
      <dsp:spPr>
        <a:xfrm>
          <a:off x="3390833" y="3199864"/>
          <a:ext cx="2284660" cy="137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 Black" pitchFamily="34" charset="0"/>
            </a:rPr>
            <a:t>Voluntario no obligatorio.</a:t>
          </a:r>
          <a:endParaRPr lang="es-ES" sz="1200" kern="1200" dirty="0">
            <a:latin typeface="Arial Black" pitchFamily="34" charset="0"/>
          </a:endParaRPr>
        </a:p>
      </dsp:txBody>
      <dsp:txXfrm>
        <a:off x="3390833" y="3199864"/>
        <a:ext cx="2284660" cy="13707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E6D0F-903B-4B1D-9C7A-DE38E7674989}">
      <dsp:nvSpPr>
        <dsp:cNvPr id="0" name=""/>
        <dsp:cNvSpPr/>
      </dsp:nvSpPr>
      <dsp:spPr>
        <a:xfrm>
          <a:off x="3035200" y="2153"/>
          <a:ext cx="1778198" cy="115582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Arial Black" pitchFamily="34" charset="0"/>
            </a:rPr>
            <a:t>Vida</a:t>
          </a:r>
          <a:endParaRPr lang="en-US" sz="4000" kern="1200" dirty="0">
            <a:latin typeface="Arial Black" pitchFamily="34" charset="0"/>
          </a:endParaRPr>
        </a:p>
      </dsp:txBody>
      <dsp:txXfrm>
        <a:off x="3091623" y="58576"/>
        <a:ext cx="1665352" cy="1042982"/>
      </dsp:txXfrm>
    </dsp:sp>
    <dsp:sp modelId="{5CF2476F-DE53-4A5D-9275-7EA0162BECDA}">
      <dsp:nvSpPr>
        <dsp:cNvPr id="0" name=""/>
        <dsp:cNvSpPr/>
      </dsp:nvSpPr>
      <dsp:spPr>
        <a:xfrm>
          <a:off x="1617002" y="580067"/>
          <a:ext cx="4614594" cy="4614594"/>
        </a:xfrm>
        <a:custGeom>
          <a:avLst/>
          <a:gdLst/>
          <a:ahLst/>
          <a:cxnLst/>
          <a:rect l="0" t="0" r="0" b="0"/>
          <a:pathLst>
            <a:path>
              <a:moveTo>
                <a:pt x="3208588" y="183316"/>
              </a:moveTo>
              <a:arcTo wR="2307297" hR="2307297" stAng="17579608" swAng="195945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8EDCF4-32DB-4A28-B980-A1925E9B1B42}">
      <dsp:nvSpPr>
        <dsp:cNvPr id="0" name=""/>
        <dsp:cNvSpPr/>
      </dsp:nvSpPr>
      <dsp:spPr>
        <a:xfrm>
          <a:off x="5229571" y="1596456"/>
          <a:ext cx="1778198" cy="115582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 Black" pitchFamily="34" charset="0"/>
            </a:rPr>
            <a:t>Crédito</a:t>
          </a:r>
          <a:endParaRPr lang="en-US" sz="2800" kern="1200" dirty="0">
            <a:latin typeface="Arial Black" pitchFamily="34" charset="0"/>
          </a:endParaRPr>
        </a:p>
      </dsp:txBody>
      <dsp:txXfrm>
        <a:off x="5285994" y="1652879"/>
        <a:ext cx="1665352" cy="1042982"/>
      </dsp:txXfrm>
    </dsp:sp>
    <dsp:sp modelId="{AACED73F-B30A-4B92-BD5B-92F3AC1142EE}">
      <dsp:nvSpPr>
        <dsp:cNvPr id="0" name=""/>
        <dsp:cNvSpPr/>
      </dsp:nvSpPr>
      <dsp:spPr>
        <a:xfrm>
          <a:off x="1617002" y="580067"/>
          <a:ext cx="4614594" cy="4614594"/>
        </a:xfrm>
        <a:custGeom>
          <a:avLst/>
          <a:gdLst/>
          <a:ahLst/>
          <a:cxnLst/>
          <a:rect l="0" t="0" r="0" b="0"/>
          <a:pathLst>
            <a:path>
              <a:moveTo>
                <a:pt x="4611454" y="2186956"/>
              </a:moveTo>
              <a:arcTo wR="2307297" hR="2307297" stAng="21420617" swAng="219470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975EF9-349C-45C1-A7FB-9CFDCC543502}">
      <dsp:nvSpPr>
        <dsp:cNvPr id="0" name=""/>
        <dsp:cNvSpPr/>
      </dsp:nvSpPr>
      <dsp:spPr>
        <a:xfrm>
          <a:off x="4391396" y="4176093"/>
          <a:ext cx="1778198" cy="115582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 Black" pitchFamily="34" charset="0"/>
            </a:rPr>
            <a:t>Últimos </a:t>
          </a:r>
          <a:r>
            <a:rPr lang="en-US" sz="2400" kern="1200" dirty="0" smtClean="0">
              <a:latin typeface="Arial Black" pitchFamily="34" charset="0"/>
            </a:rPr>
            <a:t> Gastos</a:t>
          </a:r>
          <a:endParaRPr lang="en-US" sz="2400" kern="1200" dirty="0">
            <a:latin typeface="Arial Black" pitchFamily="34" charset="0"/>
          </a:endParaRPr>
        </a:p>
      </dsp:txBody>
      <dsp:txXfrm>
        <a:off x="4447819" y="4232516"/>
        <a:ext cx="1665352" cy="1042982"/>
      </dsp:txXfrm>
    </dsp:sp>
    <dsp:sp modelId="{80DE3F1E-205F-46E6-9433-AD3BC3B2057E}">
      <dsp:nvSpPr>
        <dsp:cNvPr id="0" name=""/>
        <dsp:cNvSpPr/>
      </dsp:nvSpPr>
      <dsp:spPr>
        <a:xfrm>
          <a:off x="1617002" y="580067"/>
          <a:ext cx="4614594" cy="4614594"/>
        </a:xfrm>
        <a:custGeom>
          <a:avLst/>
          <a:gdLst/>
          <a:ahLst/>
          <a:cxnLst/>
          <a:rect l="0" t="0" r="0" b="0"/>
          <a:pathLst>
            <a:path>
              <a:moveTo>
                <a:pt x="2765241" y="4568692"/>
              </a:moveTo>
              <a:arcTo wR="2307297" hR="2307297" stAng="4713128" swAng="137374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C9A852-12C6-4B99-83F0-FED701C3AD99}">
      <dsp:nvSpPr>
        <dsp:cNvPr id="0" name=""/>
        <dsp:cNvSpPr/>
      </dsp:nvSpPr>
      <dsp:spPr>
        <a:xfrm>
          <a:off x="1679005" y="4176093"/>
          <a:ext cx="1778198" cy="115582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 Black" pitchFamily="34" charset="0"/>
            </a:rPr>
            <a:t>Discapacidad</a:t>
          </a:r>
          <a:endParaRPr lang="en-US" sz="1600" kern="1200" dirty="0">
            <a:latin typeface="Arial Black" pitchFamily="34" charset="0"/>
          </a:endParaRPr>
        </a:p>
      </dsp:txBody>
      <dsp:txXfrm>
        <a:off x="1735428" y="4232516"/>
        <a:ext cx="1665352" cy="1042982"/>
      </dsp:txXfrm>
    </dsp:sp>
    <dsp:sp modelId="{44DBD53A-6992-47BC-A64B-C6D7A450208D}">
      <dsp:nvSpPr>
        <dsp:cNvPr id="0" name=""/>
        <dsp:cNvSpPr/>
      </dsp:nvSpPr>
      <dsp:spPr>
        <a:xfrm>
          <a:off x="1617002" y="580067"/>
          <a:ext cx="4614594" cy="4614594"/>
        </a:xfrm>
        <a:custGeom>
          <a:avLst/>
          <a:gdLst/>
          <a:ahLst/>
          <a:cxnLst/>
          <a:rect l="0" t="0" r="0" b="0"/>
          <a:pathLst>
            <a:path>
              <a:moveTo>
                <a:pt x="385247" y="3583755"/>
              </a:moveTo>
              <a:arcTo wR="2307297" hR="2307297" stAng="8784681" swAng="219470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B2CEE3-345D-46B8-A7D9-2BA92B9EACA8}">
      <dsp:nvSpPr>
        <dsp:cNvPr id="0" name=""/>
        <dsp:cNvSpPr/>
      </dsp:nvSpPr>
      <dsp:spPr>
        <a:xfrm>
          <a:off x="840830" y="1596456"/>
          <a:ext cx="1778198" cy="115582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 Black" pitchFamily="34" charset="0"/>
            </a:rPr>
            <a:t>Accidentes</a:t>
          </a:r>
          <a:endParaRPr lang="en-US" sz="1800" kern="1200" dirty="0">
            <a:latin typeface="Arial Black" pitchFamily="34" charset="0"/>
          </a:endParaRPr>
        </a:p>
      </dsp:txBody>
      <dsp:txXfrm>
        <a:off x="897253" y="1652879"/>
        <a:ext cx="1665352" cy="1042982"/>
      </dsp:txXfrm>
    </dsp:sp>
    <dsp:sp modelId="{D1173317-6635-49C8-AE39-88C66F1F3F4E}">
      <dsp:nvSpPr>
        <dsp:cNvPr id="0" name=""/>
        <dsp:cNvSpPr/>
      </dsp:nvSpPr>
      <dsp:spPr>
        <a:xfrm>
          <a:off x="1617002" y="580067"/>
          <a:ext cx="4614594" cy="4614594"/>
        </a:xfrm>
        <a:custGeom>
          <a:avLst/>
          <a:gdLst/>
          <a:ahLst/>
          <a:cxnLst/>
          <a:rect l="0" t="0" r="0" b="0"/>
          <a:pathLst>
            <a:path>
              <a:moveTo>
                <a:pt x="402354" y="1005446"/>
              </a:moveTo>
              <a:arcTo wR="2307297" hR="2307297" stAng="12860938" swAng="195945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2259D-110D-4D75-984D-AF9ABA70215D}">
      <dsp:nvSpPr>
        <dsp:cNvPr id="0" name=""/>
        <dsp:cNvSpPr/>
      </dsp:nvSpPr>
      <dsp:spPr>
        <a:xfrm>
          <a:off x="1186268" y="22214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latin typeface="Arial Black" pitchFamily="34" charset="0"/>
            </a:rPr>
            <a:t>Agrícola</a:t>
          </a:r>
          <a:endParaRPr lang="en-US" sz="1600" kern="1200" dirty="0">
            <a:latin typeface="Arial Black" pitchFamily="34" charset="0"/>
          </a:endParaRPr>
        </a:p>
      </dsp:txBody>
      <dsp:txXfrm>
        <a:off x="1216645" y="52591"/>
        <a:ext cx="1667810" cy="976384"/>
      </dsp:txXfrm>
    </dsp:sp>
    <dsp:sp modelId="{8BAD48D1-6E8D-40D9-85C5-9EEFE1554F4A}">
      <dsp:nvSpPr>
        <dsp:cNvPr id="0" name=""/>
        <dsp:cNvSpPr/>
      </dsp:nvSpPr>
      <dsp:spPr>
        <a:xfrm rot="21568877">
          <a:off x="3055732" y="315804"/>
          <a:ext cx="339470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055734" y="402002"/>
        <a:ext cx="237629" cy="257209"/>
      </dsp:txXfrm>
    </dsp:sp>
    <dsp:sp modelId="{9F0ABBA6-5BA7-4F92-8422-712B5851E3C3}">
      <dsp:nvSpPr>
        <dsp:cNvPr id="0" name=""/>
        <dsp:cNvSpPr/>
      </dsp:nvSpPr>
      <dsp:spPr>
        <a:xfrm>
          <a:off x="3555317" y="766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latin typeface="Arial Black" pitchFamily="34" charset="0"/>
            </a:rPr>
            <a:t>Catastróficos</a:t>
          </a:r>
          <a:endParaRPr lang="en-US" sz="1600" kern="1200" dirty="0">
            <a:latin typeface="Arial Black" pitchFamily="34" charset="0"/>
          </a:endParaRPr>
        </a:p>
      </dsp:txBody>
      <dsp:txXfrm>
        <a:off x="3585694" y="31143"/>
        <a:ext cx="1667810" cy="976384"/>
      </dsp:txXfrm>
    </dsp:sp>
    <dsp:sp modelId="{B774D811-EBB1-4510-ABA0-F5299553EB17}">
      <dsp:nvSpPr>
        <dsp:cNvPr id="0" name=""/>
        <dsp:cNvSpPr/>
      </dsp:nvSpPr>
      <dsp:spPr>
        <a:xfrm>
          <a:off x="5435995" y="304993"/>
          <a:ext cx="366455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435995" y="390730"/>
        <a:ext cx="256519" cy="257209"/>
      </dsp:txXfrm>
    </dsp:sp>
    <dsp:sp modelId="{BFE795C6-8D69-43C4-ABE7-FBB3B140CCAA}">
      <dsp:nvSpPr>
        <dsp:cNvPr id="0" name=""/>
        <dsp:cNvSpPr/>
      </dsp:nvSpPr>
      <dsp:spPr>
        <a:xfrm>
          <a:off x="5975307" y="766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latin typeface="Arial Black" pitchFamily="34" charset="0"/>
            </a:rPr>
            <a:t>Lucro</a:t>
          </a:r>
          <a:r>
            <a:rPr lang="en-US" sz="1600" kern="1200" dirty="0" smtClean="0">
              <a:latin typeface="Arial Black" pitchFamily="34" charset="0"/>
            </a:rPr>
            <a:t> </a:t>
          </a:r>
          <a:r>
            <a:rPr lang="en-US" sz="1600" kern="1200" dirty="0" err="1" smtClean="0">
              <a:latin typeface="Arial Black" pitchFamily="34" charset="0"/>
            </a:rPr>
            <a:t>Cesante</a:t>
          </a:r>
          <a:endParaRPr lang="en-US" sz="1600" kern="1200" dirty="0">
            <a:latin typeface="Arial Black" pitchFamily="34" charset="0"/>
          </a:endParaRPr>
        </a:p>
      </dsp:txBody>
      <dsp:txXfrm>
        <a:off x="6005684" y="31143"/>
        <a:ext cx="1667810" cy="976384"/>
      </dsp:txXfrm>
    </dsp:sp>
    <dsp:sp modelId="{F30A13AA-BD8F-49F0-A46B-D2465109CD57}">
      <dsp:nvSpPr>
        <dsp:cNvPr id="0" name=""/>
        <dsp:cNvSpPr/>
      </dsp:nvSpPr>
      <dsp:spPr>
        <a:xfrm rot="5400000">
          <a:off x="6656362" y="1158904"/>
          <a:ext cx="366455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-5400000">
        <a:off x="6710985" y="1190018"/>
        <a:ext cx="257209" cy="256519"/>
      </dsp:txXfrm>
    </dsp:sp>
    <dsp:sp modelId="{556228CE-79E5-4B37-B988-08359B3B8983}">
      <dsp:nvSpPr>
        <dsp:cNvPr id="0" name=""/>
        <dsp:cNvSpPr/>
      </dsp:nvSpPr>
      <dsp:spPr>
        <a:xfrm>
          <a:off x="5975307" y="1729330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latin typeface="Arial Black" pitchFamily="34" charset="0"/>
            </a:rPr>
            <a:t>Alimentación</a:t>
          </a:r>
          <a:endParaRPr lang="en-US" sz="1600" kern="1200" dirty="0">
            <a:latin typeface="Arial Black" pitchFamily="34" charset="0"/>
          </a:endParaRPr>
        </a:p>
      </dsp:txBody>
      <dsp:txXfrm>
        <a:off x="6005684" y="1759707"/>
        <a:ext cx="1667810" cy="976384"/>
      </dsp:txXfrm>
    </dsp:sp>
    <dsp:sp modelId="{FA55D31C-7824-4842-8976-FEDE5DA9843D}">
      <dsp:nvSpPr>
        <dsp:cNvPr id="0" name=""/>
        <dsp:cNvSpPr/>
      </dsp:nvSpPr>
      <dsp:spPr>
        <a:xfrm rot="10800000">
          <a:off x="5456738" y="2033558"/>
          <a:ext cx="366455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5566674" y="2119295"/>
        <a:ext cx="256519" cy="257209"/>
      </dsp:txXfrm>
    </dsp:sp>
    <dsp:sp modelId="{D9C6A4C9-D077-4A5F-B9A2-BA9D10C59218}">
      <dsp:nvSpPr>
        <dsp:cNvPr id="0" name=""/>
        <dsp:cNvSpPr/>
      </dsp:nvSpPr>
      <dsp:spPr>
        <a:xfrm>
          <a:off x="3555317" y="1729330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 Black" pitchFamily="34" charset="0"/>
            </a:rPr>
            <a:t>Vacaciones / Escolaridad</a:t>
          </a:r>
          <a:endParaRPr lang="en-US" sz="1600" kern="1200" dirty="0">
            <a:latin typeface="Arial Black" pitchFamily="34" charset="0"/>
          </a:endParaRPr>
        </a:p>
      </dsp:txBody>
      <dsp:txXfrm>
        <a:off x="3585694" y="1759707"/>
        <a:ext cx="1667810" cy="976384"/>
      </dsp:txXfrm>
    </dsp:sp>
    <dsp:sp modelId="{959BE698-BB9D-4645-853A-07A54A5082A9}">
      <dsp:nvSpPr>
        <dsp:cNvPr id="0" name=""/>
        <dsp:cNvSpPr/>
      </dsp:nvSpPr>
      <dsp:spPr>
        <a:xfrm rot="10800000">
          <a:off x="3036748" y="2033558"/>
          <a:ext cx="366455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146684" y="2119295"/>
        <a:ext cx="256519" cy="257209"/>
      </dsp:txXfrm>
    </dsp:sp>
    <dsp:sp modelId="{FE7A6C75-83E1-4FFC-9F36-8F3FBA76A700}">
      <dsp:nvSpPr>
        <dsp:cNvPr id="0" name=""/>
        <dsp:cNvSpPr/>
      </dsp:nvSpPr>
      <dsp:spPr>
        <a:xfrm>
          <a:off x="1135327" y="1729330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latin typeface="Arial Black" pitchFamily="34" charset="0"/>
            </a:rPr>
            <a:t>Relacionados</a:t>
          </a:r>
          <a:r>
            <a:rPr lang="en-US" sz="1600" kern="1200" dirty="0" smtClean="0">
              <a:latin typeface="Arial Black" pitchFamily="34" charset="0"/>
            </a:rPr>
            <a:t> con </a:t>
          </a:r>
          <a:r>
            <a:rPr lang="en-US" sz="1600" kern="1200" dirty="0" err="1" smtClean="0">
              <a:latin typeface="Arial Black" pitchFamily="34" charset="0"/>
            </a:rPr>
            <a:t>salud</a:t>
          </a:r>
          <a:endParaRPr lang="en-US" sz="1600" kern="1200" dirty="0">
            <a:latin typeface="Arial Black" pitchFamily="34" charset="0"/>
          </a:endParaRPr>
        </a:p>
      </dsp:txBody>
      <dsp:txXfrm>
        <a:off x="1165704" y="1759707"/>
        <a:ext cx="1667810" cy="976384"/>
      </dsp:txXfrm>
    </dsp:sp>
    <dsp:sp modelId="{97DC07ED-CEB7-47D9-962C-CBB3B7359891}">
      <dsp:nvSpPr>
        <dsp:cNvPr id="0" name=""/>
        <dsp:cNvSpPr/>
      </dsp:nvSpPr>
      <dsp:spPr>
        <a:xfrm rot="5400000">
          <a:off x="1816382" y="2887468"/>
          <a:ext cx="366455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-5400000">
        <a:off x="1871005" y="2918582"/>
        <a:ext cx="257209" cy="256519"/>
      </dsp:txXfrm>
    </dsp:sp>
    <dsp:sp modelId="{F133E7F5-3BE8-4FF3-BC4C-AC360E07358F}">
      <dsp:nvSpPr>
        <dsp:cNvPr id="0" name=""/>
        <dsp:cNvSpPr/>
      </dsp:nvSpPr>
      <dsp:spPr>
        <a:xfrm>
          <a:off x="1135327" y="3457894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 Black" pitchFamily="34" charset="0"/>
            </a:rPr>
            <a:t>De Remesas</a:t>
          </a:r>
          <a:endParaRPr lang="es-ES" sz="1600" kern="1200" dirty="0">
            <a:latin typeface="Arial Black" pitchFamily="34" charset="0"/>
          </a:endParaRPr>
        </a:p>
      </dsp:txBody>
      <dsp:txXfrm>
        <a:off x="1165704" y="3488271"/>
        <a:ext cx="1667810" cy="976384"/>
      </dsp:txXfrm>
    </dsp:sp>
    <dsp:sp modelId="{2FDCBE03-A39E-4397-8B68-C565BF4897D3}">
      <dsp:nvSpPr>
        <dsp:cNvPr id="0" name=""/>
        <dsp:cNvSpPr/>
      </dsp:nvSpPr>
      <dsp:spPr>
        <a:xfrm>
          <a:off x="3016005" y="3762122"/>
          <a:ext cx="366455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3016005" y="3847859"/>
        <a:ext cx="256519" cy="257209"/>
      </dsp:txXfrm>
    </dsp:sp>
    <dsp:sp modelId="{3CDCBB7C-AB7E-4107-BD58-71A0E7842685}">
      <dsp:nvSpPr>
        <dsp:cNvPr id="0" name=""/>
        <dsp:cNvSpPr/>
      </dsp:nvSpPr>
      <dsp:spPr>
        <a:xfrm>
          <a:off x="3555317" y="3457894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 Black" pitchFamily="34" charset="0"/>
            </a:rPr>
            <a:t>Pensiones</a:t>
          </a:r>
          <a:endParaRPr lang="es-ES" sz="1600" kern="1200" dirty="0">
            <a:latin typeface="Arial Black" pitchFamily="34" charset="0"/>
          </a:endParaRPr>
        </a:p>
      </dsp:txBody>
      <dsp:txXfrm>
        <a:off x="3585694" y="3488271"/>
        <a:ext cx="1667810" cy="976384"/>
      </dsp:txXfrm>
    </dsp:sp>
    <dsp:sp modelId="{E03A8D2A-4508-455B-9121-0660378541AE}">
      <dsp:nvSpPr>
        <dsp:cNvPr id="0" name=""/>
        <dsp:cNvSpPr/>
      </dsp:nvSpPr>
      <dsp:spPr>
        <a:xfrm>
          <a:off x="5435995" y="3762122"/>
          <a:ext cx="366455" cy="4286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5435995" y="3847859"/>
        <a:ext cx="256519" cy="257209"/>
      </dsp:txXfrm>
    </dsp:sp>
    <dsp:sp modelId="{CCD8769F-59E8-4552-8069-E5BDB43264BD}">
      <dsp:nvSpPr>
        <dsp:cNvPr id="0" name=""/>
        <dsp:cNvSpPr/>
      </dsp:nvSpPr>
      <dsp:spPr>
        <a:xfrm>
          <a:off x="5975307" y="3457894"/>
          <a:ext cx="1728564" cy="10371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 Black" pitchFamily="34" charset="0"/>
            </a:rPr>
            <a:t>Autos</a:t>
          </a:r>
          <a:endParaRPr lang="es-ES" sz="1600" kern="1200" dirty="0">
            <a:latin typeface="Arial Black" pitchFamily="34" charset="0"/>
          </a:endParaRPr>
        </a:p>
      </dsp:txBody>
      <dsp:txXfrm>
        <a:off x="6005684" y="3488271"/>
        <a:ext cx="1667810" cy="9763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9C966D-08B2-4588-99A7-F5D016A2018F}">
      <dsp:nvSpPr>
        <dsp:cNvPr id="0" name=""/>
        <dsp:cNvSpPr/>
      </dsp:nvSpPr>
      <dsp:spPr>
        <a:xfrm>
          <a:off x="0" y="4166700"/>
          <a:ext cx="8991600" cy="4559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Arial Black" pitchFamily="34" charset="0"/>
            </a:rPr>
            <a:t>Permite que los familiares del fallecido no tengan la preocupación financiera de correr con los gastos de dicha perdida.</a:t>
          </a:r>
          <a:endParaRPr lang="es-ES" sz="1400" kern="1200" dirty="0">
            <a:latin typeface="Arial Black" pitchFamily="34" charset="0"/>
          </a:endParaRPr>
        </a:p>
      </dsp:txBody>
      <dsp:txXfrm>
        <a:off x="0" y="4166700"/>
        <a:ext cx="8991600" cy="455959"/>
      </dsp:txXfrm>
    </dsp:sp>
    <dsp:sp modelId="{7DC352F2-F26E-44E7-84F5-61BF13717D81}">
      <dsp:nvSpPr>
        <dsp:cNvPr id="0" name=""/>
        <dsp:cNvSpPr/>
      </dsp:nvSpPr>
      <dsp:spPr>
        <a:xfrm rot="10800000">
          <a:off x="0" y="3479798"/>
          <a:ext cx="8991600" cy="7012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Arial Black" pitchFamily="34" charset="0"/>
            </a:rPr>
            <a:t>El menor costo del mercado.</a:t>
          </a:r>
          <a:endParaRPr lang="es-ES" sz="1400" b="1" kern="1200" dirty="0">
            <a:latin typeface="Arial Black" pitchFamily="34" charset="0"/>
          </a:endParaRPr>
        </a:p>
      </dsp:txBody>
      <dsp:txXfrm rot="10800000">
        <a:off x="0" y="3479798"/>
        <a:ext cx="8991600" cy="455662"/>
      </dsp:txXfrm>
    </dsp:sp>
    <dsp:sp modelId="{4914DE60-5A69-46F7-9861-C1088CDABC70}">
      <dsp:nvSpPr>
        <dsp:cNvPr id="0" name=""/>
        <dsp:cNvSpPr/>
      </dsp:nvSpPr>
      <dsp:spPr>
        <a:xfrm rot="10800000">
          <a:off x="0" y="2777846"/>
          <a:ext cx="8991600" cy="7012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i="0" kern="1200" dirty="0" smtClean="0">
              <a:solidFill>
                <a:schemeClr val="tx1"/>
              </a:solidFill>
              <a:latin typeface="Arial Black" pitchFamily="34" charset="0"/>
            </a:rPr>
            <a:t>Pago anual o </a:t>
          </a:r>
          <a:r>
            <a:rPr lang="es-ES" sz="1400" i="0" kern="1200" dirty="0" err="1" smtClean="0">
              <a:solidFill>
                <a:schemeClr val="tx1"/>
              </a:solidFill>
              <a:latin typeface="Arial Black" pitchFamily="34" charset="0"/>
            </a:rPr>
            <a:t>mensual.</a:t>
          </a:r>
          <a:r>
            <a:rPr lang="es-ES" sz="1400" i="1" kern="1200" dirty="0" err="1" smtClean="0">
              <a:solidFill>
                <a:schemeClr val="bg1"/>
              </a:solidFill>
              <a:latin typeface="Arial Black" pitchFamily="34" charset="0"/>
            </a:rPr>
            <a:t>tanquilidad</a:t>
          </a:r>
          <a:r>
            <a:rPr lang="es-ES" sz="1400" i="1" kern="1200" dirty="0" smtClean="0">
              <a:solidFill>
                <a:schemeClr val="bg1"/>
              </a:solidFill>
              <a:latin typeface="Arial Black" pitchFamily="34" charset="0"/>
            </a:rPr>
            <a:t> económica.</a:t>
          </a:r>
          <a:endParaRPr lang="es-ES" sz="1400" kern="1200" dirty="0">
            <a:latin typeface="Arial Black" pitchFamily="34" charset="0"/>
          </a:endParaRPr>
        </a:p>
      </dsp:txBody>
      <dsp:txXfrm rot="10800000">
        <a:off x="0" y="2777846"/>
        <a:ext cx="8991600" cy="455662"/>
      </dsp:txXfrm>
    </dsp:sp>
    <dsp:sp modelId="{5AD04073-1053-452E-B9C4-87CCB826E57A}">
      <dsp:nvSpPr>
        <dsp:cNvPr id="0" name=""/>
        <dsp:cNvSpPr/>
      </dsp:nvSpPr>
      <dsp:spPr>
        <a:xfrm rot="10800000">
          <a:off x="0" y="2083420"/>
          <a:ext cx="8991600" cy="7012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i="0" kern="1200" dirty="0" smtClean="0">
              <a:solidFill>
                <a:schemeClr val="tx1"/>
              </a:solidFill>
              <a:latin typeface="Arial Black" pitchFamily="34" charset="0"/>
            </a:rPr>
            <a:t>Respuesta inmediata (24 horas).</a:t>
          </a:r>
          <a:endParaRPr lang="es-ES" sz="1400" i="0" kern="1200" dirty="0">
            <a:solidFill>
              <a:schemeClr val="tx1"/>
            </a:solidFill>
            <a:latin typeface="Arial Black" pitchFamily="34" charset="0"/>
          </a:endParaRPr>
        </a:p>
      </dsp:txBody>
      <dsp:txXfrm rot="10800000">
        <a:off x="0" y="2083420"/>
        <a:ext cx="8991600" cy="455662"/>
      </dsp:txXfrm>
    </dsp:sp>
    <dsp:sp modelId="{8A8B7F9B-65BC-4756-91F4-2D909AD470A3}">
      <dsp:nvSpPr>
        <dsp:cNvPr id="0" name=""/>
        <dsp:cNvSpPr/>
      </dsp:nvSpPr>
      <dsp:spPr>
        <a:xfrm rot="10800000">
          <a:off x="0" y="1388993"/>
          <a:ext cx="8991600" cy="7012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Arial Black" pitchFamily="34" charset="0"/>
            </a:rPr>
            <a:t>Bajo Costo.</a:t>
          </a:r>
          <a:endParaRPr lang="es-ES" sz="1400" kern="1200" dirty="0">
            <a:latin typeface="Arial Black" pitchFamily="34" charset="0"/>
          </a:endParaRPr>
        </a:p>
      </dsp:txBody>
      <dsp:txXfrm rot="10800000">
        <a:off x="0" y="1388993"/>
        <a:ext cx="8991600" cy="455662"/>
      </dsp:txXfrm>
    </dsp:sp>
    <dsp:sp modelId="{763EC313-7AD0-464E-B662-B9AB4E51BD02}">
      <dsp:nvSpPr>
        <dsp:cNvPr id="0" name=""/>
        <dsp:cNvSpPr/>
      </dsp:nvSpPr>
      <dsp:spPr>
        <a:xfrm rot="10800000">
          <a:off x="0" y="689328"/>
          <a:ext cx="8991600" cy="7012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Arial Black" pitchFamily="34" charset="0"/>
            </a:rPr>
            <a:t>Activación Inmediata.</a:t>
          </a:r>
          <a:endParaRPr lang="es-ES" sz="1400" b="1" kern="1200" dirty="0">
            <a:latin typeface="Arial Black" pitchFamily="34" charset="0"/>
          </a:endParaRPr>
        </a:p>
      </dsp:txBody>
      <dsp:txXfrm rot="10800000">
        <a:off x="0" y="689328"/>
        <a:ext cx="8991600" cy="455662"/>
      </dsp:txXfrm>
    </dsp:sp>
    <dsp:sp modelId="{0A0E8EBD-8FB3-4A35-AE37-0B202E412765}">
      <dsp:nvSpPr>
        <dsp:cNvPr id="0" name=""/>
        <dsp:cNvSpPr/>
      </dsp:nvSpPr>
      <dsp:spPr>
        <a:xfrm rot="10800000">
          <a:off x="0" y="0"/>
          <a:ext cx="8991600" cy="7012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 Black" pitchFamily="34" charset="0"/>
            </a:rPr>
            <a:t>Requisitos mínimos.</a:t>
          </a:r>
          <a:endParaRPr lang="es-ES" sz="1400" b="1" kern="1200" dirty="0">
            <a:solidFill>
              <a:schemeClr val="tx1"/>
            </a:solidFill>
            <a:latin typeface="Arial Black" pitchFamily="34" charset="0"/>
          </a:endParaRPr>
        </a:p>
      </dsp:txBody>
      <dsp:txXfrm rot="10800000">
        <a:off x="0" y="0"/>
        <a:ext cx="8991600" cy="455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60336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4A961-8BF3-4059-A83E-A8AD4AF4AE86}" type="datetimeFigureOut">
              <a:rPr lang="en-US" smtClean="0"/>
              <a:pPr/>
              <a:t>2/27/2015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60336" y="9443663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6A0D8-C9B1-4267-A65F-1C93B613701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1315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60800" y="0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B4F3B-A38B-41C6-AF80-A188F897FE2E}" type="datetimeFigureOut">
              <a:rPr lang="en-US" smtClean="0"/>
              <a:pPr/>
              <a:t>2/27/2015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1039" y="4722814"/>
            <a:ext cx="5453062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44039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60800" y="9444039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C9933-62D2-4F84-9508-A1BC63EE150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922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C9933-62D2-4F84-9508-A1BC63EE1508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C9933-62D2-4F84-9508-A1BC63EE1508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C9933-62D2-4F84-9508-A1BC63EE1508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C9933-62D2-4F84-9508-A1BC63EE1508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C9933-62D2-4F84-9508-A1BC63EE1508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C9933-62D2-4F84-9508-A1BC63EE1508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67991" y="6248400"/>
            <a:ext cx="2776009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9" name="8 Conector recto"/>
          <p:cNvCxnSpPr/>
          <p:nvPr userDrawn="1"/>
        </p:nvCxnSpPr>
        <p:spPr>
          <a:xfrm>
            <a:off x="0" y="6248400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311F4-49A0-4F5E-AFBD-BAFA498947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28F5-7E9B-42A7-9637-A073DB748A6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20E92-6499-4FB9-BF85-E37C17DF4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1 Imagen" descr="wallper ADOPEM blue.jpg"/>
          <p:cNvPicPr>
            <a:picLocks noGrp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381000"/>
            <a:ext cx="9296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s-DO" sz="4000" b="1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BANCO DE AHORRO Y CREDITO ADOPEM, S.A</a:t>
            </a:r>
            <a:endParaRPr lang="es-ES" sz="4000" b="1" dirty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1371600" y="6232469"/>
            <a:ext cx="63246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s-DO" b="1" dirty="0" smtClean="0">
                <a:solidFill>
                  <a:schemeClr val="bg1"/>
                </a:solidFill>
                <a:latin typeface="Arial Black" pitchFamily="34" charset="0"/>
              </a:rPr>
              <a:t>FOROMIC XIII - Montevideo, Uruguay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s-DO" b="1" dirty="0" smtClean="0">
                <a:solidFill>
                  <a:schemeClr val="bg1"/>
                </a:solidFill>
                <a:latin typeface="Arial Black" pitchFamily="34" charset="0"/>
              </a:rPr>
              <a:t>OCTUBRE </a:t>
            </a:r>
            <a:r>
              <a:rPr lang="es-DO" b="1" dirty="0">
                <a:solidFill>
                  <a:schemeClr val="bg1"/>
                </a:solidFill>
                <a:latin typeface="Arial Black" pitchFamily="34" charset="0"/>
              </a:rPr>
              <a:t>, 2010</a:t>
            </a:r>
            <a:endParaRPr lang="es-ES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152400" y="2743200"/>
            <a:ext cx="8610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s-DO" sz="6600" b="1" dirty="0" smtClean="0">
                <a:solidFill>
                  <a:schemeClr val="bg1"/>
                </a:solidFill>
                <a:latin typeface="Arial Black" pitchFamily="34" charset="0"/>
              </a:rPr>
              <a:t>MICROSEGUROS</a:t>
            </a:r>
            <a:endParaRPr lang="es-ES" sz="66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 autoUpdateAnimBg="0"/>
      <p:bldP spid="2067" grpId="0" autoUpdateAnimBg="0"/>
      <p:bldP spid="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1676400" y="1524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76400" y="42046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latin typeface="Arial Black" pitchFamily="34" charset="0"/>
              </a:rPr>
              <a:t>TIPOS DE SEGUROS ADOPEM</a:t>
            </a: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52400" y="2357735"/>
            <a:ext cx="906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Black" pitchFamily="34" charset="0"/>
              </a:rPr>
              <a:t>Seguro de vida con últimos gastos (voluntario)</a:t>
            </a:r>
            <a:endParaRPr lang="en-US" sz="2400" b="1" dirty="0">
              <a:latin typeface="Arial Black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762000" y="3124200"/>
          <a:ext cx="7419769" cy="1203900"/>
        </p:xfrm>
        <a:graphic>
          <a:graphicData uri="http://schemas.openxmlformats.org/drawingml/2006/table">
            <a:tbl>
              <a:tblPr/>
              <a:tblGrid>
                <a:gridCol w="872605"/>
                <a:gridCol w="1492538"/>
                <a:gridCol w="1492538"/>
                <a:gridCol w="1443744"/>
                <a:gridCol w="857915"/>
                <a:gridCol w="1260429"/>
              </a:tblGrid>
              <a:tr h="914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Fecha de 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Inicio</a:t>
                      </a:r>
                    </a:p>
                  </a:txBody>
                  <a:tcPr marL="5976" marR="5976" marT="59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No.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Polizas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 actuales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Receptores de Remesas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Clientes y Público en General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Fem.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Masc.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Oct-09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1,964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23%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77%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77%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23%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0" y="1524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rial Black" pitchFamily="34" charset="0"/>
              </a:rPr>
              <a:t>BENEFICIOS</a:t>
            </a:r>
            <a:endParaRPr lang="en-US" sz="6000" b="1" dirty="0">
              <a:latin typeface="Arial Black" pitchFamily="34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76200" y="1549400"/>
          <a:ext cx="8991600" cy="46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1676400" y="3048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6" name="5 CuadroTexto"/>
          <p:cNvSpPr txBox="1"/>
          <p:nvPr/>
        </p:nvSpPr>
        <p:spPr>
          <a:xfrm>
            <a:off x="1524000" y="304800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800" b="1" dirty="0" smtClean="0">
                <a:latin typeface="Arial Black" pitchFamily="34" charset="0"/>
              </a:rPr>
              <a:t>Retos</a:t>
            </a:r>
            <a:endParaRPr lang="en-US" sz="8800" b="1" dirty="0">
              <a:latin typeface="Arial Black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6200" y="1801773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Blip>
                <a:blip r:embed="rId2"/>
              </a:buBlip>
            </a:pPr>
            <a:r>
              <a:rPr lang="es-ES" sz="3200" dirty="0" smtClean="0">
                <a:latin typeface="Arial Black" pitchFamily="34" charset="0"/>
              </a:rPr>
              <a:t>Masificar </a:t>
            </a:r>
            <a:r>
              <a:rPr lang="es-ES" sz="3200" dirty="0">
                <a:latin typeface="Arial Black" pitchFamily="34" charset="0"/>
              </a:rPr>
              <a:t>el Servicio.</a:t>
            </a:r>
          </a:p>
          <a:p>
            <a:pPr algn="just">
              <a:spcBef>
                <a:spcPct val="50000"/>
              </a:spcBef>
              <a:buBlip>
                <a:blip r:embed="rId2"/>
              </a:buBlip>
            </a:pPr>
            <a:r>
              <a:rPr lang="es-ES" sz="3200" dirty="0" smtClean="0">
                <a:latin typeface="Arial Black" pitchFamily="34" charset="0"/>
              </a:rPr>
              <a:t>Dar </a:t>
            </a:r>
            <a:r>
              <a:rPr lang="es-ES" sz="3200" dirty="0">
                <a:latin typeface="Arial Black" pitchFamily="34" charset="0"/>
              </a:rPr>
              <a:t>respuesta inmediata.</a:t>
            </a:r>
          </a:p>
          <a:p>
            <a:pPr algn="just">
              <a:spcBef>
                <a:spcPct val="50000"/>
              </a:spcBef>
              <a:buBlip>
                <a:blip r:embed="rId2"/>
              </a:buBlip>
            </a:pPr>
            <a:r>
              <a:rPr lang="es-ES" sz="3200" dirty="0" smtClean="0">
                <a:latin typeface="Arial Black" pitchFamily="34" charset="0"/>
              </a:rPr>
              <a:t>Producto </a:t>
            </a:r>
            <a:r>
              <a:rPr lang="es-ES" sz="3200" dirty="0">
                <a:latin typeface="Arial Black" pitchFamily="34" charset="0"/>
              </a:rPr>
              <a:t>confiable y de alta calidad al mejor precio del mercado.</a:t>
            </a:r>
          </a:p>
          <a:p>
            <a:pPr algn="just">
              <a:spcBef>
                <a:spcPct val="50000"/>
              </a:spcBef>
              <a:buBlip>
                <a:blip r:embed="rId2"/>
              </a:buBlip>
            </a:pPr>
            <a:r>
              <a:rPr lang="es-ES" sz="3200" dirty="0" smtClean="0">
                <a:latin typeface="Arial Black" pitchFamily="34" charset="0"/>
              </a:rPr>
              <a:t>Diversificar alcance y productos.</a:t>
            </a:r>
            <a:endParaRPr lang="es-ES" sz="3200" dirty="0">
              <a:latin typeface="Arial Black" pitchFamily="34" charset="0"/>
            </a:endParaRPr>
          </a:p>
          <a:p>
            <a:pPr algn="just">
              <a:spcBef>
                <a:spcPct val="50000"/>
              </a:spcBef>
              <a:buBlip>
                <a:blip r:embed="rId2"/>
              </a:buBlip>
            </a:pPr>
            <a:r>
              <a:rPr lang="es-ES" sz="3200" dirty="0" smtClean="0">
                <a:latin typeface="Arial Black" pitchFamily="34" charset="0"/>
              </a:rPr>
              <a:t>No </a:t>
            </a:r>
            <a:r>
              <a:rPr lang="es-ES" sz="3200" dirty="0">
                <a:latin typeface="Arial Black" pitchFamily="34" charset="0"/>
              </a:rPr>
              <a:t>tener mínimo de edad</a:t>
            </a:r>
            <a:r>
              <a:rPr lang="es-ES" sz="3200" dirty="0" smtClean="0">
                <a:latin typeface="Arial Black" pitchFamily="34" charset="0"/>
              </a:rPr>
              <a:t>.</a:t>
            </a:r>
            <a:endParaRPr lang="es-ES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Broch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0800" y="0"/>
            <a:ext cx="3495200" cy="68256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/>
        </p:nvGraphicFramePr>
        <p:xfrm>
          <a:off x="533400" y="990600"/>
          <a:ext cx="81534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7 Imagen" descr="Logo Adopem sol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62400" y="3048000"/>
            <a:ext cx="1225269" cy="9144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152400" y="30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latin typeface="Arial Black" pitchFamily="34" charset="0"/>
              </a:rPr>
              <a:t>PRODUCTOS OFRECIDOS POR ADOPEM</a:t>
            </a:r>
            <a:endParaRPr lang="en-US" sz="3200" b="1" u="sng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0" y="3048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76200" y="634425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OBJETIVOS DEL PROYECTO</a:t>
            </a:r>
            <a:endParaRPr lang="en-US" sz="3200" b="1" dirty="0">
              <a:latin typeface="Arial Black" pitchFamily="34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76200" y="1676400"/>
          <a:ext cx="8991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0" y="3048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CuadroTexto"/>
          <p:cNvSpPr txBox="1"/>
          <p:nvPr/>
        </p:nvSpPr>
        <p:spPr>
          <a:xfrm>
            <a:off x="0" y="323671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 Black" pitchFamily="34" charset="0"/>
              </a:rPr>
              <a:t>Ventajas Microseguro ADOPEM</a:t>
            </a:r>
            <a:endParaRPr lang="en-US" sz="3600" b="1" dirty="0">
              <a:latin typeface="Arial Black" pitchFamily="34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1295400" y="1600200"/>
          <a:ext cx="6553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685800" y="838200"/>
          <a:ext cx="7848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Elipse 4"/>
          <p:cNvSpPr/>
          <p:nvPr/>
        </p:nvSpPr>
        <p:spPr>
          <a:xfrm>
            <a:off x="4035099" y="2771262"/>
            <a:ext cx="1454802" cy="123927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" tIns="13335" rIns="13335" bIns="1333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100" kern="1200"/>
          </a:p>
        </p:txBody>
      </p:sp>
      <p:pic>
        <p:nvPicPr>
          <p:cNvPr id="10" name="9 Imagen" descr="Logo Adopem sol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1944" y="2831592"/>
            <a:ext cx="2581656" cy="1740408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52400" y="13031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latin typeface="Arial Black" pitchFamily="34" charset="0"/>
              </a:rPr>
              <a:t>Seguros ofrecidos por ADOPEM</a:t>
            </a:r>
            <a:endParaRPr lang="en-US" sz="4000" u="sng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0" y="1524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4572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Black" pitchFamily="34" charset="0"/>
              </a:rPr>
              <a:t>Nuevas Ramas de Seguros ADOPEM</a:t>
            </a:r>
            <a:endParaRPr lang="en-US" sz="2800" b="1" dirty="0">
              <a:latin typeface="Arial Black" pitchFamily="34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152400" y="1600200"/>
          <a:ext cx="88392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1676400" y="1524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76400" y="42046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latin typeface="Arial Black" pitchFamily="34" charset="0"/>
              </a:rPr>
              <a:t>TIPOS DE SEGUROS ADOPEM</a:t>
            </a: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52400" y="2017693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latin typeface="Arial Black" pitchFamily="34" charset="0"/>
              </a:rPr>
              <a:t>FONDO DE CONTINGENCIA PARA SALDO DE PRESTAMOS</a:t>
            </a:r>
            <a:endParaRPr lang="en-US" sz="2800" b="1" u="sng" dirty="0">
              <a:latin typeface="Arial Black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81000" y="3352800"/>
          <a:ext cx="8382000" cy="1915064"/>
        </p:xfrm>
        <a:graphic>
          <a:graphicData uri="http://schemas.openxmlformats.org/drawingml/2006/table">
            <a:tbl>
              <a:tblPr/>
              <a:tblGrid>
                <a:gridCol w="1393092"/>
                <a:gridCol w="2382796"/>
                <a:gridCol w="1252374"/>
                <a:gridCol w="1364948"/>
                <a:gridCol w="1988790"/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    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Sexo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9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Fecha de </a:t>
                      </a:r>
                      <a:b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Inicio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No. Asegurados </a:t>
                      </a:r>
                      <a:b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fallecidos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Femenino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Masculino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Asegurados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a la </a:t>
                      </a:r>
                      <a:b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fecha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2004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724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124,701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1676400" y="1524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76400" y="42046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latin typeface="Arial Black" pitchFamily="34" charset="0"/>
              </a:rPr>
              <a:t>TIPOS DE SEGUROS ADOPEM</a:t>
            </a: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6200" y="2296180"/>
            <a:ext cx="906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latin typeface="Arial Black" pitchFamily="34" charset="0"/>
              </a:rPr>
              <a:t>Vida, Muerte Accidental y Desmembramiento</a:t>
            </a:r>
            <a:endParaRPr lang="en-US" sz="2800" b="1" u="sng" dirty="0">
              <a:latin typeface="Arial Black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28600" y="3175709"/>
          <a:ext cx="8762997" cy="1167691"/>
        </p:xfrm>
        <a:graphic>
          <a:graphicData uri="http://schemas.openxmlformats.org/drawingml/2006/table">
            <a:tbl>
              <a:tblPr/>
              <a:tblGrid>
                <a:gridCol w="657558"/>
                <a:gridCol w="1124709"/>
                <a:gridCol w="1124709"/>
                <a:gridCol w="1124709"/>
                <a:gridCol w="845115"/>
                <a:gridCol w="952651"/>
                <a:gridCol w="949805"/>
                <a:gridCol w="708479"/>
                <a:gridCol w="593351"/>
                <a:gridCol w="681911"/>
              </a:tblGrid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Fecha de 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Inicio</a:t>
                      </a:r>
                    </a:p>
                  </a:txBody>
                  <a:tcPr marL="4623" marR="4623" marT="46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No.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Asegurados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desde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inicio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Edad Maxima de ingreso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Edad Maxima de Permanencia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Muerte 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Natural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Muerte 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Accidental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No. de personas fallecidas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Asegurados vigentes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Fem.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Arial Black"/>
                        </a:rPr>
                        <a:t>Masc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5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Feb-07</a:t>
                      </a:r>
                    </a:p>
                  </a:txBody>
                  <a:tcPr marL="4623" marR="4623" marT="46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25,948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69 años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75 años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US$695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US$1,390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55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14,523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70%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30%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1676400" y="152400"/>
            <a:ext cx="7467600" cy="1219200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76400" y="42046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latin typeface="Arial Black" pitchFamily="34" charset="0"/>
              </a:rPr>
              <a:t>TIPOS DE SEGUROS ADOPEM</a:t>
            </a: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6200" y="2296180"/>
            <a:ext cx="906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latin typeface="Arial Black" pitchFamily="34" charset="0"/>
              </a:rPr>
              <a:t>Ultimos Gastos</a:t>
            </a:r>
            <a:endParaRPr lang="en-US" sz="2800" b="1" u="sng" dirty="0">
              <a:latin typeface="Arial Black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04799" y="3048000"/>
          <a:ext cx="8534401" cy="1600200"/>
        </p:xfrm>
        <a:graphic>
          <a:graphicData uri="http://schemas.openxmlformats.org/drawingml/2006/table">
            <a:tbl>
              <a:tblPr/>
              <a:tblGrid>
                <a:gridCol w="997134"/>
                <a:gridCol w="1705538"/>
                <a:gridCol w="1705538"/>
                <a:gridCol w="1705538"/>
                <a:gridCol w="980348"/>
                <a:gridCol w="1440305"/>
              </a:tblGrid>
              <a:tr h="10962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Fecha de </a:t>
                      </a:r>
                      <a:b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</a:b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Inicio</a:t>
                      </a:r>
                    </a:p>
                  </a:txBody>
                  <a:tcPr marL="5976" marR="5976" marT="59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No.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Cliente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asegurados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desde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Arial Black"/>
                        </a:rPr>
                        <a:t>inicio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: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Monto cubierto por reclamación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No. Personas Fallecidas: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Fem.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Masc.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9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Feb-07</a:t>
                      </a:r>
                    </a:p>
                  </a:txBody>
                  <a:tcPr marL="5976" marR="5976" marT="59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25,948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US$292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70%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30%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81000" y="51054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>
                <a:latin typeface="Arial Black" pitchFamily="34" charset="0"/>
              </a:rPr>
              <a:t> Opción de llevarlo a la funeraria o en su casa.</a:t>
            </a:r>
            <a:endParaRPr lang="es-ES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39427653</IDBDocs_x0020_Number>
    <TaxCatchAll xmlns="cdc7663a-08f0-4737-9e8c-148ce897a09c"/>
    <Phase xmlns="cdc7663a-08f0-4737-9e8c-148ce897a09c" xsi:nil="true"/>
    <SISCOR_x0020_Number xmlns="cdc7663a-08f0-4737-9e8c-148ce897a09c" xsi:nil="true"/>
    <Division_x0020_or_x0020_Unit xmlns="cdc7663a-08f0-4737-9e8c-148ce897a09c">MIF/ATF</Division_x0020_or_x0020_Unit>
    <Approval_x0020_Number xmlns="cdc7663a-08f0-4737-9e8c-148ce897a09c" xsi:nil="true"/>
    <Document_x0020_Author xmlns="cdc7663a-08f0-4737-9e8c-148ce897a09c">Saenz-Samper, Maria Victoria</Document_x0020_Author>
    <Fiscal_x0020_Year_x0020_IDB xmlns="cdc7663a-08f0-4737-9e8c-148ce897a09c">2015</Fiscal_x0020_Year_x0020_IDB>
    <Other_x0020_Author xmlns="cdc7663a-08f0-4737-9e8c-148ce897a09c">3002</Other_x0020_Author>
    <Project_x0020_Number xmlns="cdc7663a-08f0-4737-9e8c-148ce897a09c">RG-M1150</Project_x0020_Number>
    <Package_x0020_Code xmlns="cdc7663a-08f0-4737-9e8c-148ce897a09c" xsi:nil="true"/>
    <Key_x0020_Document xmlns="cdc7663a-08f0-4737-9e8c-148ce897a09c">false</Key_x0020_Document>
    <Migration_x0020_Info xmlns="cdc7663a-08f0-4737-9e8c-148ce897a09c">MS POWERPOINTMIFPRDMIF Project Product0N</Migration_x0020_Info>
    <Operation_x0020_Type xmlns="cdc7663a-08f0-4737-9e8c-148ce897a09c" xsi:nil="true"/>
    <Record_x0020_Number xmlns="cdc7663a-08f0-4737-9e8c-148ce897a09c">R0002784226</Record_x0020_Number>
    <Document_x0020_Language_x0020_IDB xmlns="cdc7663a-08f0-4737-9e8c-148ce897a09c">Spanish</Document_x0020_Language_x0020_IDB>
    <Identifier xmlns="cdc7663a-08f0-4737-9e8c-148ce897a09c"> PUB</Identifier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/>
    </ic46d7e087fd4a108fb86518ca413cc6>
    <e46fe2894295491da65140ffd2369f49 xmlns="cdc7663a-08f0-4737-9e8c-148ce897a09c">
      <Terms xmlns="http://schemas.microsoft.com/office/infopath/2007/PartnerControls"/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_dlc_DocId xmlns="cdc7663a-08f0-4737-9e8c-148ce897a09c">EZSHARE-725989276-436</_dlc_DocId>
    <From_x003a_ xmlns="cdc7663a-08f0-4737-9e8c-148ce897a09c">3002</From_x003a_>
    <To_x003a_ xmlns="cdc7663a-08f0-4737-9e8c-148ce897a09c" xsi:nil="true"/>
    <_dlc_DocIdUrl xmlns="cdc7663a-08f0-4737-9e8c-148ce897a09c">
      <Url>https://idbg.sharepoint.com/teams/EZ-RG-TCP/RG-M1150/_layouts/15/DocIdRedir.aspx?ID=EZSHARE-725989276-436</Url>
      <Description>EZSHARE-725989276-436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F83A36F0382AE64C8C64F3C846F82BEF" ma:contentTypeVersion="2008" ma:contentTypeDescription="The base project type from which other project content types inherit their information." ma:contentTypeScope="" ma:versionID="048410fb22454ea7600a336b96a38900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ff2a31bd3a03c7eb8d5936744de99e98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  <xsd:element name="Record_x0020_Number" ma:index="45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46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Props1.xml><?xml version="1.0" encoding="utf-8"?>
<ds:datastoreItem xmlns:ds="http://schemas.openxmlformats.org/officeDocument/2006/customXml" ds:itemID="{E29E27FF-8E89-4428-A8AD-39E14B892C62}"/>
</file>

<file path=customXml/itemProps2.xml><?xml version="1.0" encoding="utf-8"?>
<ds:datastoreItem xmlns:ds="http://schemas.openxmlformats.org/officeDocument/2006/customXml" ds:itemID="{85BAF90C-C469-4110-9ADB-52A96153A5C0}"/>
</file>

<file path=customXml/itemProps3.xml><?xml version="1.0" encoding="utf-8"?>
<ds:datastoreItem xmlns:ds="http://schemas.openxmlformats.org/officeDocument/2006/customXml" ds:itemID="{4C14C012-F925-4056-A882-5794E9593C97}"/>
</file>

<file path=customXml/itemProps4.xml><?xml version="1.0" encoding="utf-8"?>
<ds:datastoreItem xmlns:ds="http://schemas.openxmlformats.org/officeDocument/2006/customXml" ds:itemID="{EDC9BABF-6AFB-4701-B86B-4297FFAB1B10}"/>
</file>

<file path=customXml/itemProps5.xml><?xml version="1.0" encoding="utf-8"?>
<ds:datastoreItem xmlns:ds="http://schemas.openxmlformats.org/officeDocument/2006/customXml" ds:itemID="{C899C312-411D-4DBF-83CE-AFD57E613451}"/>
</file>

<file path=customXml/itemProps6.xml><?xml version="1.0" encoding="utf-8"?>
<ds:datastoreItem xmlns:ds="http://schemas.openxmlformats.org/officeDocument/2006/customXml" ds:itemID="{A6D2CA9A-C719-45C5-8EA2-6F6806C0C625}"/>
</file>

<file path=customXml/itemProps7.xml><?xml version="1.0" encoding="utf-8"?>
<ds:datastoreItem xmlns:ds="http://schemas.openxmlformats.org/officeDocument/2006/customXml" ds:itemID="{448599D8-4D36-403B-8236-A787B169C544}"/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491</Words>
  <Application>Microsoft Office PowerPoint</Application>
  <PresentationFormat>On-screen Show (4:3)</PresentationFormat>
  <Paragraphs>138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Foromic Uruguay 2010</dc:title>
  <dc:creator>Bespañol</dc:creator>
  <cp:lastModifiedBy>Maria Victoria Saenz</cp:lastModifiedBy>
  <cp:revision>29</cp:revision>
  <dcterms:created xsi:type="dcterms:W3CDTF">2010-09-22T12:56:17Z</dcterms:created>
  <dcterms:modified xsi:type="dcterms:W3CDTF">2015-02-27T17:18:27Z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0x010100ACF722E9F6B0B149B0CD8BE2560A667200F83A36F0382AE64C8C64F3C846F82BEF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/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To:">
    <vt:lpwstr/>
  </property>
  <property fmtid="{D5CDD505-2E9C-101B-9397-08002B2CF9AE}" pid="11" name="From:">
    <vt:lpwstr>3002</vt:lpwstr>
  </property>
  <property fmtid="{D5CDD505-2E9C-101B-9397-08002B2CF9AE}" pid="12" name="Sector IDB">
    <vt:lpwstr/>
  </property>
  <property fmtid="{D5CDD505-2E9C-101B-9397-08002B2CF9AE}" pid="13" name="Function Operations IDB">
    <vt:lpwstr/>
  </property>
  <property fmtid="{D5CDD505-2E9C-101B-9397-08002B2CF9AE}" pid="14" name="Sub-Sector">
    <vt:lpwstr/>
  </property>
  <property fmtid="{D5CDD505-2E9C-101B-9397-08002B2CF9AE}" pid="15" name="Order">
    <vt:r8>43600</vt:r8>
  </property>
  <property fmtid="{D5CDD505-2E9C-101B-9397-08002B2CF9AE}" pid="16" name="URL">
    <vt:lpwstr/>
  </property>
  <property fmtid="{D5CDD505-2E9C-101B-9397-08002B2CF9AE}" pid="18" name="Disclosure Activity">
    <vt:lpwstr>MIF Project Product</vt:lpwstr>
  </property>
  <property fmtid="{D5CDD505-2E9C-101B-9397-08002B2CF9AE}" pid="21" name="Webtopic">
    <vt:lpwstr>Banking and Financial Services;Microenterprise and Microfinance;Private Sector Development and Competitiveness</vt:lpwstr>
  </property>
  <property fmtid="{D5CDD505-2E9C-101B-9397-08002B2CF9AE}" pid="23" name="Disclosed">
    <vt:bool>true</vt:bool>
  </property>
  <property fmtid="{D5CDD505-2E9C-101B-9397-08002B2CF9AE}" pid="27" name="_dlc_DocIdItemGuid">
    <vt:lpwstr>82da4274-9e50-41cc-9c3f-89c49065a47c</vt:lpwstr>
  </property>
</Properties>
</file>